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1.xml" ContentType="application/vnd.openxmlformats-officedocument.presentationml.notesSlide+xml"/>
  <Override PartName="/ppt/ink/ink42.xml" ContentType="application/inkml+xml"/>
  <Override PartName="/ppt/ink/ink43.xml" ContentType="application/inkml+xml"/>
  <Override PartName="/ppt/notesSlides/notesSlide2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comments/modernComment_163_6B28B860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3"/>
  </p:notesMasterIdLst>
  <p:sldIdLst>
    <p:sldId id="298" r:id="rId5"/>
    <p:sldId id="271" r:id="rId6"/>
    <p:sldId id="256" r:id="rId7"/>
    <p:sldId id="301" r:id="rId8"/>
    <p:sldId id="346" r:id="rId9"/>
    <p:sldId id="345" r:id="rId10"/>
    <p:sldId id="257" r:id="rId11"/>
    <p:sldId id="279" r:id="rId12"/>
    <p:sldId id="297" r:id="rId13"/>
    <p:sldId id="299" r:id="rId14"/>
    <p:sldId id="304" r:id="rId15"/>
    <p:sldId id="300" r:id="rId16"/>
    <p:sldId id="302" r:id="rId17"/>
    <p:sldId id="258" r:id="rId18"/>
    <p:sldId id="266" r:id="rId19"/>
    <p:sldId id="272" r:id="rId20"/>
    <p:sldId id="275" r:id="rId21"/>
    <p:sldId id="276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7" r:id="rId30"/>
    <p:sldId id="268" r:id="rId31"/>
    <p:sldId id="277" r:id="rId32"/>
    <p:sldId id="278" r:id="rId33"/>
    <p:sldId id="269" r:id="rId34"/>
    <p:sldId id="280" r:id="rId35"/>
    <p:sldId id="281" r:id="rId36"/>
    <p:sldId id="367" r:id="rId37"/>
    <p:sldId id="368" r:id="rId38"/>
    <p:sldId id="369" r:id="rId39"/>
    <p:sldId id="282" r:id="rId40"/>
    <p:sldId id="283" r:id="rId41"/>
    <p:sldId id="284" r:id="rId42"/>
    <p:sldId id="270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4" r:id="rId52"/>
    <p:sldId id="295" r:id="rId53"/>
    <p:sldId id="296" r:id="rId54"/>
    <p:sldId id="303" r:id="rId55"/>
    <p:sldId id="305" r:id="rId56"/>
    <p:sldId id="331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22" r:id="rId70"/>
    <p:sldId id="318" r:id="rId71"/>
    <p:sldId id="321" r:id="rId72"/>
    <p:sldId id="320" r:id="rId73"/>
    <p:sldId id="323" r:id="rId74"/>
    <p:sldId id="326" r:id="rId75"/>
    <p:sldId id="324" r:id="rId76"/>
    <p:sldId id="325" r:id="rId77"/>
    <p:sldId id="327" r:id="rId78"/>
    <p:sldId id="328" r:id="rId79"/>
    <p:sldId id="329" r:id="rId80"/>
    <p:sldId id="330" r:id="rId81"/>
    <p:sldId id="334" r:id="rId82"/>
    <p:sldId id="332" r:id="rId83"/>
    <p:sldId id="333" r:id="rId84"/>
    <p:sldId id="336" r:id="rId85"/>
    <p:sldId id="335" r:id="rId86"/>
    <p:sldId id="337" r:id="rId87"/>
    <p:sldId id="338" r:id="rId88"/>
    <p:sldId id="339" r:id="rId89"/>
    <p:sldId id="344" r:id="rId90"/>
    <p:sldId id="347" r:id="rId91"/>
    <p:sldId id="340" r:id="rId92"/>
    <p:sldId id="349" r:id="rId93"/>
    <p:sldId id="341" r:id="rId94"/>
    <p:sldId id="350" r:id="rId95"/>
    <p:sldId id="342" r:id="rId96"/>
    <p:sldId id="343" r:id="rId97"/>
    <p:sldId id="351" r:id="rId98"/>
    <p:sldId id="353" r:id="rId99"/>
    <p:sldId id="360" r:id="rId100"/>
    <p:sldId id="354" r:id="rId101"/>
    <p:sldId id="352" r:id="rId102"/>
    <p:sldId id="356" r:id="rId103"/>
    <p:sldId id="357" r:id="rId104"/>
    <p:sldId id="358" r:id="rId105"/>
    <p:sldId id="355" r:id="rId106"/>
    <p:sldId id="361" r:id="rId107"/>
    <p:sldId id="362" r:id="rId108"/>
    <p:sldId id="363" r:id="rId109"/>
    <p:sldId id="365" r:id="rId110"/>
    <p:sldId id="364" r:id="rId111"/>
    <p:sldId id="366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EA487DD-F34C-FD2E-DEE8-CCC51F007793}" name="Giuseppe Degan Di Dieco" initials="GDDD" userId="S::fn20944@bristol.ac.uk::2239062a-f650-4cc1-8938-a0ced77ca24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144C62-F774-F049-BF51-C9728451B2D6}" v="9258" dt="2022-07-11T13:20:06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8"/>
    <p:restoredTop sz="91832"/>
  </p:normalViewPr>
  <p:slideViewPr>
    <p:cSldViewPr snapToGrid="0" snapToObjects="1">
      <p:cViewPr>
        <p:scale>
          <a:sx n="150" d="100"/>
          <a:sy n="150" d="100"/>
        </p:scale>
        <p:origin x="672" y="-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tableStyles" Target="tableStyle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notesMaster" Target="notesMasters/notesMaster1.xml"/><Relationship Id="rId118" Type="http://schemas.microsoft.com/office/2016/11/relationships/changesInfo" Target="changesInfos/changesInfo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presProps" Target="presProps.xml"/><Relationship Id="rId119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microsoft.com/office/2018/10/relationships/authors" Target="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seppe Degan Di Dieco" userId="2239062a-f650-4cc1-8938-a0ced77ca248" providerId="ADAL" clId="{BA144C62-F774-F049-BF51-C9728451B2D6}"/>
    <pc:docChg chg="undo redo custSel addSld delSld modSld sldOrd">
      <pc:chgData name="Giuseppe Degan Di Dieco" userId="2239062a-f650-4cc1-8938-a0ced77ca248" providerId="ADAL" clId="{BA144C62-F774-F049-BF51-C9728451B2D6}" dt="2022-07-11T13:20:31.855" v="34197" actId="1076"/>
      <pc:docMkLst>
        <pc:docMk/>
      </pc:docMkLst>
      <pc:sldChg chg="addSp delSp modSp">
        <pc:chgData name="Giuseppe Degan Di Dieco" userId="2239062a-f650-4cc1-8938-a0ced77ca248" providerId="ADAL" clId="{BA144C62-F774-F049-BF51-C9728451B2D6}" dt="2022-06-21T14:47:51.531" v="19620"/>
        <pc:sldMkLst>
          <pc:docMk/>
          <pc:sldMk cId="1291429129" sldId="256"/>
        </pc:sldMkLst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291429129" sldId="256"/>
            <ac:spMk id="2" creationId="{6439DAA5-60DA-2194-10FE-B8750026D06C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291429129" sldId="256"/>
            <ac:spMk id="3" creationId="{1F8164FF-BBED-FC54-7242-2898ADA34587}"/>
          </ac:spMkLst>
        </pc:spChg>
      </pc:sldChg>
      <pc:sldChg chg="addSp delSp modSp">
        <pc:chgData name="Giuseppe Degan Di Dieco" userId="2239062a-f650-4cc1-8938-a0ced77ca248" providerId="ADAL" clId="{BA144C62-F774-F049-BF51-C9728451B2D6}" dt="2022-06-21T14:47:51.531" v="19620"/>
        <pc:sldMkLst>
          <pc:docMk/>
          <pc:sldMk cId="1926236970" sldId="257"/>
        </pc:sldMkLst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926236970" sldId="257"/>
            <ac:spMk id="3" creationId="{C26D9C84-AA41-D16D-7DA5-A3D24AE7E875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926236970" sldId="257"/>
            <ac:spMk id="5" creationId="{A33F3FFC-1F22-3A41-E731-AA94AB3F56C8}"/>
          </ac:spMkLst>
        </pc:spChg>
        <pc:graphicFrameChg chg="mod">
          <ac:chgData name="Giuseppe Degan Di Dieco" userId="2239062a-f650-4cc1-8938-a0ced77ca248" providerId="ADAL" clId="{BA144C62-F774-F049-BF51-C9728451B2D6}" dt="2022-06-07T13:19:43.067" v="4579" actId="20577"/>
          <ac:graphicFrameMkLst>
            <pc:docMk/>
            <pc:sldMk cId="1926236970" sldId="257"/>
            <ac:graphicFrameMk id="4" creationId="{0AD32597-8715-4F62-478B-FC287DDEF884}"/>
          </ac:graphicFrameMkLst>
        </pc:graphicFrameChg>
      </pc:sldChg>
      <pc:sldChg chg="addSp delSp modSp mod">
        <pc:chgData name="Giuseppe Degan Di Dieco" userId="2239062a-f650-4cc1-8938-a0ced77ca248" providerId="ADAL" clId="{BA144C62-F774-F049-BF51-C9728451B2D6}" dt="2022-06-21T14:47:51.531" v="19620"/>
        <pc:sldMkLst>
          <pc:docMk/>
          <pc:sldMk cId="2533355945" sldId="258"/>
        </pc:sldMkLst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2533355945" sldId="258"/>
            <ac:spMk id="3" creationId="{E1311717-1DC1-07F9-6501-3C6CEC0D0F73}"/>
          </ac:spMkLst>
        </pc:spChg>
        <pc:spChg chg="add del">
          <ac:chgData name="Giuseppe Degan Di Dieco" userId="2239062a-f650-4cc1-8938-a0ced77ca248" providerId="ADAL" clId="{BA144C62-F774-F049-BF51-C9728451B2D6}" dt="2022-06-15T13:35:40.582" v="12626" actId="478"/>
          <ac:spMkLst>
            <pc:docMk/>
            <pc:sldMk cId="2533355945" sldId="258"/>
            <ac:spMk id="3" creationId="{ED463A2C-059E-8E9E-9F15-8482FA558384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2533355945" sldId="258"/>
            <ac:spMk id="5" creationId="{DDA6D78D-F7C7-69F8-6BD6-78B2C678C57D}"/>
          </ac:spMkLst>
        </pc:spChg>
        <pc:grpChg chg="del mod">
          <ac:chgData name="Giuseppe Degan Di Dieco" userId="2239062a-f650-4cc1-8938-a0ced77ca248" providerId="ADAL" clId="{BA144C62-F774-F049-BF51-C9728451B2D6}" dt="2022-06-15T14:17:08.938" v="13814" actId="478"/>
          <ac:grpSpMkLst>
            <pc:docMk/>
            <pc:sldMk cId="2533355945" sldId="258"/>
            <ac:grpSpMk id="9" creationId="{DB3BB247-6DA7-C21B-7054-4329634A2292}"/>
          </ac:grpSpMkLst>
        </pc:grpChg>
        <pc:inkChg chg="add mod">
          <ac:chgData name="Giuseppe Degan Di Dieco" userId="2239062a-f650-4cc1-8938-a0ced77ca248" providerId="ADAL" clId="{BA144C62-F774-F049-BF51-C9728451B2D6}" dt="2022-06-15T13:36:22.257" v="12631"/>
          <ac:inkMkLst>
            <pc:docMk/>
            <pc:sldMk cId="2533355945" sldId="258"/>
            <ac:inkMk id="5" creationId="{EF4F2B62-FA2D-1356-12FF-256E108B64EC}"/>
          </ac:inkMkLst>
        </pc:inkChg>
        <pc:inkChg chg="add mod">
          <ac:chgData name="Giuseppe Degan Di Dieco" userId="2239062a-f650-4cc1-8938-a0ced77ca248" providerId="ADAL" clId="{BA144C62-F774-F049-BF51-C9728451B2D6}" dt="2022-06-15T13:36:22.257" v="12631"/>
          <ac:inkMkLst>
            <pc:docMk/>
            <pc:sldMk cId="2533355945" sldId="258"/>
            <ac:inkMk id="6" creationId="{D6072C03-0FF3-6701-9DB1-035152778DCA}"/>
          </ac:inkMkLst>
        </pc:inkChg>
        <pc:inkChg chg="add mod">
          <ac:chgData name="Giuseppe Degan Di Dieco" userId="2239062a-f650-4cc1-8938-a0ced77ca248" providerId="ADAL" clId="{BA144C62-F774-F049-BF51-C9728451B2D6}" dt="2022-06-15T13:36:22.257" v="12631"/>
          <ac:inkMkLst>
            <pc:docMk/>
            <pc:sldMk cId="2533355945" sldId="258"/>
            <ac:inkMk id="7" creationId="{E41396A8-794C-DDC6-B9CA-81FD905997D7}"/>
          </ac:inkMkLst>
        </pc:inkChg>
        <pc:inkChg chg="add mod">
          <ac:chgData name="Giuseppe Degan Di Dieco" userId="2239062a-f650-4cc1-8938-a0ced77ca248" providerId="ADAL" clId="{BA144C62-F774-F049-BF51-C9728451B2D6}" dt="2022-06-15T13:36:22.257" v="12631"/>
          <ac:inkMkLst>
            <pc:docMk/>
            <pc:sldMk cId="2533355945" sldId="258"/>
            <ac:inkMk id="8" creationId="{8A9594B6-228A-413A-C241-08ADE430C5D9}"/>
          </ac:inkMkLst>
        </pc:inkChg>
      </pc:sldChg>
      <pc:sldChg chg="addSp delSp modSp mod">
        <pc:chgData name="Giuseppe Degan Di Dieco" userId="2239062a-f650-4cc1-8938-a0ced77ca248" providerId="ADAL" clId="{BA144C62-F774-F049-BF51-C9728451B2D6}" dt="2022-06-21T14:47:51.531" v="19620"/>
        <pc:sldMkLst>
          <pc:docMk/>
          <pc:sldMk cId="4030891615" sldId="259"/>
        </pc:sldMkLst>
        <pc:spChg chg="mod">
          <ac:chgData name="Giuseppe Degan Di Dieco" userId="2239062a-f650-4cc1-8938-a0ced77ca248" providerId="ADAL" clId="{BA144C62-F774-F049-BF51-C9728451B2D6}" dt="2022-06-13T17:37:17.231" v="8119" actId="20577"/>
          <ac:spMkLst>
            <pc:docMk/>
            <pc:sldMk cId="4030891615" sldId="259"/>
            <ac:spMk id="3" creationId="{4FC177BD-BE9B-F20E-E4E4-C5EDBD430605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4030891615" sldId="259"/>
            <ac:spMk id="4" creationId="{A920C3B9-8578-A94A-929F-87A9A2AA0961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4030891615" sldId="259"/>
            <ac:spMk id="5" creationId="{ECDBC472-2916-3F4F-7429-C75382BABFE1}"/>
          </ac:spMkLst>
        </pc:spChg>
      </pc:sldChg>
      <pc:sldChg chg="addSp delSp modSp mod">
        <pc:chgData name="Giuseppe Degan Di Dieco" userId="2239062a-f650-4cc1-8938-a0ced77ca248" providerId="ADAL" clId="{BA144C62-F774-F049-BF51-C9728451B2D6}" dt="2022-07-04T12:37:45.803" v="23756" actId="20577"/>
        <pc:sldMkLst>
          <pc:docMk/>
          <pc:sldMk cId="421608845" sldId="260"/>
        </pc:sldMkLst>
        <pc:spChg chg="mod">
          <ac:chgData name="Giuseppe Degan Di Dieco" userId="2239062a-f650-4cc1-8938-a0ced77ca248" providerId="ADAL" clId="{BA144C62-F774-F049-BF51-C9728451B2D6}" dt="2022-07-04T12:37:45.803" v="23756" actId="20577"/>
          <ac:spMkLst>
            <pc:docMk/>
            <pc:sldMk cId="421608845" sldId="260"/>
            <ac:spMk id="3" creationId="{91457CAB-36CB-90D8-5DDF-93EB1E374AD3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421608845" sldId="260"/>
            <ac:spMk id="4" creationId="{8CAC398C-7D6F-F0FF-B921-5C989EAA662F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421608845" sldId="260"/>
            <ac:spMk id="5" creationId="{7014EF5E-6B2F-4CCD-4217-941BA9F8B874}"/>
          </ac:spMkLst>
        </pc:spChg>
      </pc:sldChg>
      <pc:sldChg chg="addSp delSp modSp mod">
        <pc:chgData name="Giuseppe Degan Di Dieco" userId="2239062a-f650-4cc1-8938-a0ced77ca248" providerId="ADAL" clId="{BA144C62-F774-F049-BF51-C9728451B2D6}" dt="2022-07-08T12:55:38.485" v="33080" actId="13926"/>
        <pc:sldMkLst>
          <pc:docMk/>
          <pc:sldMk cId="3795198970" sldId="261"/>
        </pc:sldMkLst>
        <pc:spChg chg="mod">
          <ac:chgData name="Giuseppe Degan Di Dieco" userId="2239062a-f650-4cc1-8938-a0ced77ca248" providerId="ADAL" clId="{BA144C62-F774-F049-BF51-C9728451B2D6}" dt="2022-07-08T12:55:38.485" v="33080" actId="13926"/>
          <ac:spMkLst>
            <pc:docMk/>
            <pc:sldMk cId="3795198970" sldId="261"/>
            <ac:spMk id="3" creationId="{D6549D9E-6325-0855-3424-70FF0DB6FDBE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3795198970" sldId="261"/>
            <ac:spMk id="4" creationId="{B30451C3-59E4-6740-A768-915B15D719F0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3795198970" sldId="261"/>
            <ac:spMk id="5" creationId="{4F29216F-C86F-DF26-F93F-296EB924C005}"/>
          </ac:spMkLst>
        </pc:spChg>
      </pc:sldChg>
      <pc:sldChg chg="addSp delSp modSp mod">
        <pc:chgData name="Giuseppe Degan Di Dieco" userId="2239062a-f650-4cc1-8938-a0ced77ca248" providerId="ADAL" clId="{BA144C62-F774-F049-BF51-C9728451B2D6}" dt="2022-06-21T14:47:51.531" v="19620"/>
        <pc:sldMkLst>
          <pc:docMk/>
          <pc:sldMk cId="593632686" sldId="262"/>
        </pc:sldMkLst>
        <pc:spChg chg="mod">
          <ac:chgData name="Giuseppe Degan Di Dieco" userId="2239062a-f650-4cc1-8938-a0ced77ca248" providerId="ADAL" clId="{BA144C62-F774-F049-BF51-C9728451B2D6}" dt="2022-06-07T14:03:37.634" v="5031" actId="20577"/>
          <ac:spMkLst>
            <pc:docMk/>
            <pc:sldMk cId="593632686" sldId="262"/>
            <ac:spMk id="3" creationId="{4B23DABB-9C79-EB33-885C-86FCE627FBCF}"/>
          </ac:spMkLst>
        </pc:spChg>
        <pc:spChg chg="mod">
          <ac:chgData name="Giuseppe Degan Di Dieco" userId="2239062a-f650-4cc1-8938-a0ced77ca248" providerId="ADAL" clId="{BA144C62-F774-F049-BF51-C9728451B2D6}" dt="2022-06-07T10:43:05.350" v="2575" actId="20577"/>
          <ac:spMkLst>
            <pc:docMk/>
            <pc:sldMk cId="593632686" sldId="262"/>
            <ac:spMk id="5" creationId="{BF986D23-2A17-B2FE-EED2-B2C846067453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593632686" sldId="262"/>
            <ac:spMk id="7" creationId="{BD4FED64-025B-5CD4-0884-3D77AF5E6539}"/>
          </ac:spMkLst>
        </pc:spChg>
        <pc:spChg chg="add mod">
          <ac:chgData name="Giuseppe Degan Di Dieco" userId="2239062a-f650-4cc1-8938-a0ced77ca248" providerId="ADAL" clId="{BA144C62-F774-F049-BF51-C9728451B2D6}" dt="2022-06-07T12:21:11.379" v="4464" actId="1076"/>
          <ac:spMkLst>
            <pc:docMk/>
            <pc:sldMk cId="593632686" sldId="262"/>
            <ac:spMk id="17" creationId="{8BE55EE8-FA7C-7E3E-60E9-DB32D465BDB6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593632686" sldId="262"/>
            <ac:spMk id="18" creationId="{BD6144C8-1411-2583-DCF2-B12EBCC3E12D}"/>
          </ac:spMkLst>
        </pc:spChg>
        <pc:cxnChg chg="add">
          <ac:chgData name="Giuseppe Degan Di Dieco" userId="2239062a-f650-4cc1-8938-a0ced77ca248" providerId="ADAL" clId="{BA144C62-F774-F049-BF51-C9728451B2D6}" dt="2022-06-07T12:19:05.861" v="4440" actId="11529"/>
          <ac:cxnSpMkLst>
            <pc:docMk/>
            <pc:sldMk cId="593632686" sldId="262"/>
            <ac:cxnSpMk id="16" creationId="{2375477C-B604-78AC-5598-638F574263CD}"/>
          </ac:cxnSpMkLst>
        </pc:cxnChg>
      </pc:sldChg>
      <pc:sldChg chg="addSp delSp modSp mod">
        <pc:chgData name="Giuseppe Degan Di Dieco" userId="2239062a-f650-4cc1-8938-a0ced77ca248" providerId="ADAL" clId="{BA144C62-F774-F049-BF51-C9728451B2D6}" dt="2022-06-21T14:47:51.531" v="19620"/>
        <pc:sldMkLst>
          <pc:docMk/>
          <pc:sldMk cId="1468826414" sldId="263"/>
        </pc:sldMkLst>
        <pc:spChg chg="mod">
          <ac:chgData name="Giuseppe Degan Di Dieco" userId="2239062a-f650-4cc1-8938-a0ced77ca248" providerId="ADAL" clId="{BA144C62-F774-F049-BF51-C9728451B2D6}" dt="2022-06-13T14:36:26.365" v="6891" actId="1076"/>
          <ac:spMkLst>
            <pc:docMk/>
            <pc:sldMk cId="1468826414" sldId="263"/>
            <ac:spMk id="3" creationId="{2291C51B-FB30-5764-5249-0F576710436E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468826414" sldId="263"/>
            <ac:spMk id="5" creationId="{8E690FB8-BAB9-C065-42FB-55423A1F004D}"/>
          </ac:spMkLst>
        </pc:spChg>
        <pc:spChg chg="add del mod">
          <ac:chgData name="Giuseppe Degan Di Dieco" userId="2239062a-f650-4cc1-8938-a0ced77ca248" providerId="ADAL" clId="{BA144C62-F774-F049-BF51-C9728451B2D6}" dt="2022-06-13T14:30:27.245" v="6822" actId="478"/>
          <ac:spMkLst>
            <pc:docMk/>
            <pc:sldMk cId="1468826414" sldId="263"/>
            <ac:spMk id="5" creationId="{E2053884-6211-E757-4033-07F2B2BED28B}"/>
          </ac:spMkLst>
        </pc:spChg>
        <pc:spChg chg="add del mod">
          <ac:chgData name="Giuseppe Degan Di Dieco" userId="2239062a-f650-4cc1-8938-a0ced77ca248" providerId="ADAL" clId="{BA144C62-F774-F049-BF51-C9728451B2D6}" dt="2022-06-13T14:31:01.772" v="6827" actId="478"/>
          <ac:spMkLst>
            <pc:docMk/>
            <pc:sldMk cId="1468826414" sldId="263"/>
            <ac:spMk id="6" creationId="{972F9AE0-2A31-1A79-FF60-E5AC2D8C7219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468826414" sldId="263"/>
            <ac:spMk id="6" creationId="{9E13567B-6719-FCA5-3047-7AC7B6277442}"/>
          </ac:spMkLst>
        </pc:spChg>
        <pc:spChg chg="add del mod">
          <ac:chgData name="Giuseppe Degan Di Dieco" userId="2239062a-f650-4cc1-8938-a0ced77ca248" providerId="ADAL" clId="{BA144C62-F774-F049-BF51-C9728451B2D6}" dt="2022-06-13T14:31:55.952" v="6831" actId="478"/>
          <ac:spMkLst>
            <pc:docMk/>
            <pc:sldMk cId="1468826414" sldId="263"/>
            <ac:spMk id="7" creationId="{20F0044A-A572-AF52-628A-29CDFFDE093B}"/>
          </ac:spMkLst>
        </pc:spChg>
        <pc:spChg chg="add mod">
          <ac:chgData name="Giuseppe Degan Di Dieco" userId="2239062a-f650-4cc1-8938-a0ced77ca248" providerId="ADAL" clId="{BA144C62-F774-F049-BF51-C9728451B2D6}" dt="2022-06-13T14:33:08.754" v="6844" actId="1582"/>
          <ac:spMkLst>
            <pc:docMk/>
            <pc:sldMk cId="1468826414" sldId="263"/>
            <ac:spMk id="8" creationId="{BE6F030E-1AB0-46D9-7AEC-D0088840F2EC}"/>
          </ac:spMkLst>
        </pc:spChg>
        <pc:spChg chg="add del">
          <ac:chgData name="Giuseppe Degan Di Dieco" userId="2239062a-f650-4cc1-8938-a0ced77ca248" providerId="ADAL" clId="{BA144C62-F774-F049-BF51-C9728451B2D6}" dt="2022-06-13T14:34:02.803" v="6849" actId="478"/>
          <ac:spMkLst>
            <pc:docMk/>
            <pc:sldMk cId="1468826414" sldId="263"/>
            <ac:spMk id="14" creationId="{27052EF2-3D7F-5F50-CFFD-550AF02DBF67}"/>
          </ac:spMkLst>
        </pc:spChg>
        <pc:spChg chg="add mod">
          <ac:chgData name="Giuseppe Degan Di Dieco" userId="2239062a-f650-4cc1-8938-a0ced77ca248" providerId="ADAL" clId="{BA144C62-F774-F049-BF51-C9728451B2D6}" dt="2022-06-13T14:35:34.937" v="6870" actId="20577"/>
          <ac:spMkLst>
            <pc:docMk/>
            <pc:sldMk cId="1468826414" sldId="263"/>
            <ac:spMk id="32" creationId="{4F0AE93A-27AD-D75B-AFEA-ED057D8865DD}"/>
          </ac:spMkLst>
        </pc:spChg>
        <pc:spChg chg="add mod">
          <ac:chgData name="Giuseppe Degan Di Dieco" userId="2239062a-f650-4cc1-8938-a0ced77ca248" providerId="ADAL" clId="{BA144C62-F774-F049-BF51-C9728451B2D6}" dt="2022-06-13T14:37:47.110" v="6925" actId="14100"/>
          <ac:spMkLst>
            <pc:docMk/>
            <pc:sldMk cId="1468826414" sldId="263"/>
            <ac:spMk id="35" creationId="{72A17B38-4A08-4F0A-A97F-F3093DB13D9E}"/>
          </ac:spMkLst>
        </pc:spChg>
        <pc:spChg chg="add del mod">
          <ac:chgData name="Giuseppe Degan Di Dieco" userId="2239062a-f650-4cc1-8938-a0ced77ca248" providerId="ADAL" clId="{BA144C62-F774-F049-BF51-C9728451B2D6}" dt="2022-06-13T14:36:54.214" v="6894" actId="478"/>
          <ac:spMkLst>
            <pc:docMk/>
            <pc:sldMk cId="1468826414" sldId="263"/>
            <ac:spMk id="36" creationId="{9C504C6F-79A1-D637-B2E3-A25990A32E85}"/>
          </ac:spMkLst>
        </pc:spChg>
        <pc:spChg chg="add mod">
          <ac:chgData name="Giuseppe Degan Di Dieco" userId="2239062a-f650-4cc1-8938-a0ced77ca248" providerId="ADAL" clId="{BA144C62-F774-F049-BF51-C9728451B2D6}" dt="2022-06-13T14:37:21.838" v="6915" actId="1038"/>
          <ac:spMkLst>
            <pc:docMk/>
            <pc:sldMk cId="1468826414" sldId="263"/>
            <ac:spMk id="37" creationId="{73AEFECB-965A-1EDB-86F1-E79528D6BB7A}"/>
          </ac:spMkLst>
        </pc:spChg>
        <pc:spChg chg="add mod">
          <ac:chgData name="Giuseppe Degan Di Dieco" userId="2239062a-f650-4cc1-8938-a0ced77ca248" providerId="ADAL" clId="{BA144C62-F774-F049-BF51-C9728451B2D6}" dt="2022-06-13T14:37:35.051" v="6917"/>
          <ac:spMkLst>
            <pc:docMk/>
            <pc:sldMk cId="1468826414" sldId="263"/>
            <ac:spMk id="40" creationId="{381DD361-F7FF-B5BE-1BE7-1D9B866F8A8E}"/>
          </ac:spMkLst>
        </pc:spChg>
        <pc:spChg chg="add mod">
          <ac:chgData name="Giuseppe Degan Di Dieco" userId="2239062a-f650-4cc1-8938-a0ced77ca248" providerId="ADAL" clId="{BA144C62-F774-F049-BF51-C9728451B2D6}" dt="2022-06-13T14:38:15.769" v="6952" actId="1076"/>
          <ac:spMkLst>
            <pc:docMk/>
            <pc:sldMk cId="1468826414" sldId="263"/>
            <ac:spMk id="41" creationId="{5049B9CD-5A89-0995-3722-539C22306BCB}"/>
          </ac:spMkLst>
        </pc:spChg>
        <pc:spChg chg="add mod">
          <ac:chgData name="Giuseppe Degan Di Dieco" userId="2239062a-f650-4cc1-8938-a0ced77ca248" providerId="ADAL" clId="{BA144C62-F774-F049-BF51-C9728451B2D6}" dt="2022-06-13T14:44:08.551" v="6957" actId="1076"/>
          <ac:spMkLst>
            <pc:docMk/>
            <pc:sldMk cId="1468826414" sldId="263"/>
            <ac:spMk id="42" creationId="{A93E4F9A-59F2-65BA-70F8-CABCF2EEF64D}"/>
          </ac:spMkLst>
        </pc:spChg>
        <pc:spChg chg="add mod">
          <ac:chgData name="Giuseppe Degan Di Dieco" userId="2239062a-f650-4cc1-8938-a0ced77ca248" providerId="ADAL" clId="{BA144C62-F774-F049-BF51-C9728451B2D6}" dt="2022-06-13T14:45:33.186" v="6982" actId="1076"/>
          <ac:spMkLst>
            <pc:docMk/>
            <pc:sldMk cId="1468826414" sldId="263"/>
            <ac:spMk id="47" creationId="{DCF5A252-EFED-3D9F-083B-69907DECE6AD}"/>
          </ac:spMkLst>
        </pc:spChg>
        <pc:grpChg chg="del mod">
          <ac:chgData name="Giuseppe Degan Di Dieco" userId="2239062a-f650-4cc1-8938-a0ced77ca248" providerId="ADAL" clId="{BA144C62-F774-F049-BF51-C9728451B2D6}" dt="2022-06-13T14:34:16.836" v="6859"/>
          <ac:grpSpMkLst>
            <pc:docMk/>
            <pc:sldMk cId="1468826414" sldId="263"/>
            <ac:grpSpMk id="20" creationId="{79D2EF6A-BBE7-E2B9-564D-5E2C3FB2B000}"/>
          </ac:grpSpMkLst>
        </pc:grpChg>
        <pc:grpChg chg="mod">
          <ac:chgData name="Giuseppe Degan Di Dieco" userId="2239062a-f650-4cc1-8938-a0ced77ca248" providerId="ADAL" clId="{BA144C62-F774-F049-BF51-C9728451B2D6}" dt="2022-06-13T14:34:16.836" v="6859"/>
          <ac:grpSpMkLst>
            <pc:docMk/>
            <pc:sldMk cId="1468826414" sldId="263"/>
            <ac:grpSpMk id="24" creationId="{F1CC422D-3CAA-D7DB-2AAC-74FF324B3A4A}"/>
          </ac:grpSpMkLst>
        </pc:grpChg>
        <pc:grpChg chg="mod">
          <ac:chgData name="Giuseppe Degan Di Dieco" userId="2239062a-f650-4cc1-8938-a0ced77ca248" providerId="ADAL" clId="{BA144C62-F774-F049-BF51-C9728451B2D6}" dt="2022-06-13T14:34:20.026" v="6862"/>
          <ac:grpSpMkLst>
            <pc:docMk/>
            <pc:sldMk cId="1468826414" sldId="263"/>
            <ac:grpSpMk id="27" creationId="{187386C5-3AB4-478E-9355-AB6C22519EAD}"/>
          </ac:grpSpMkLst>
        </pc:grpChg>
        <pc:picChg chg="add mod">
          <ac:chgData name="Giuseppe Degan Di Dieco" userId="2239062a-f650-4cc1-8938-a0ced77ca248" providerId="ADAL" clId="{BA144C62-F774-F049-BF51-C9728451B2D6}" dt="2022-06-13T14:29:51.531" v="6815" actId="1076"/>
          <ac:picMkLst>
            <pc:docMk/>
            <pc:sldMk cId="1468826414" sldId="263"/>
            <ac:picMk id="4" creationId="{A112A98A-7C34-4238-0484-256A082F10E5}"/>
          </ac:picMkLst>
        </pc:picChg>
        <pc:inkChg chg="add mod">
          <ac:chgData name="Giuseppe Degan Di Dieco" userId="2239062a-f650-4cc1-8938-a0ced77ca248" providerId="ADAL" clId="{BA144C62-F774-F049-BF51-C9728451B2D6}" dt="2022-06-13T14:34:16.836" v="6859"/>
          <ac:inkMkLst>
            <pc:docMk/>
            <pc:sldMk cId="1468826414" sldId="263"/>
            <ac:inkMk id="15" creationId="{10904732-B79C-1177-161A-92DCA8CEC1FC}"/>
          </ac:inkMkLst>
        </pc:inkChg>
        <pc:inkChg chg="add mod">
          <ac:chgData name="Giuseppe Degan Di Dieco" userId="2239062a-f650-4cc1-8938-a0ced77ca248" providerId="ADAL" clId="{BA144C62-F774-F049-BF51-C9728451B2D6}" dt="2022-06-13T14:34:16.836" v="6859"/>
          <ac:inkMkLst>
            <pc:docMk/>
            <pc:sldMk cId="1468826414" sldId="263"/>
            <ac:inkMk id="16" creationId="{388F2AA4-FE24-5645-45B4-179FDE67B506}"/>
          </ac:inkMkLst>
        </pc:inkChg>
        <pc:inkChg chg="add mod">
          <ac:chgData name="Giuseppe Degan Di Dieco" userId="2239062a-f650-4cc1-8938-a0ced77ca248" providerId="ADAL" clId="{BA144C62-F774-F049-BF51-C9728451B2D6}" dt="2022-06-13T14:34:16.836" v="6859"/>
          <ac:inkMkLst>
            <pc:docMk/>
            <pc:sldMk cId="1468826414" sldId="263"/>
            <ac:inkMk id="17" creationId="{3F83FC3F-2931-4797-2CDF-F05D4B8BACCF}"/>
          </ac:inkMkLst>
        </pc:inkChg>
        <pc:inkChg chg="add mod">
          <ac:chgData name="Giuseppe Degan Di Dieco" userId="2239062a-f650-4cc1-8938-a0ced77ca248" providerId="ADAL" clId="{BA144C62-F774-F049-BF51-C9728451B2D6}" dt="2022-06-13T14:34:16.836" v="6859"/>
          <ac:inkMkLst>
            <pc:docMk/>
            <pc:sldMk cId="1468826414" sldId="263"/>
            <ac:inkMk id="18" creationId="{EC2824E4-D658-EF00-C8F2-BF063BF26EC4}"/>
          </ac:inkMkLst>
        </pc:inkChg>
        <pc:inkChg chg="add mod">
          <ac:chgData name="Giuseppe Degan Di Dieco" userId="2239062a-f650-4cc1-8938-a0ced77ca248" providerId="ADAL" clId="{BA144C62-F774-F049-BF51-C9728451B2D6}" dt="2022-06-13T14:34:16.836" v="6859"/>
          <ac:inkMkLst>
            <pc:docMk/>
            <pc:sldMk cId="1468826414" sldId="263"/>
            <ac:inkMk id="19" creationId="{5CA0D235-2FEA-AA90-6865-D37F8CC4793A}"/>
          </ac:inkMkLst>
        </pc:inkChg>
        <pc:inkChg chg="add mod">
          <ac:chgData name="Giuseppe Degan Di Dieco" userId="2239062a-f650-4cc1-8938-a0ced77ca248" providerId="ADAL" clId="{BA144C62-F774-F049-BF51-C9728451B2D6}" dt="2022-06-13T14:34:16.836" v="6859"/>
          <ac:inkMkLst>
            <pc:docMk/>
            <pc:sldMk cId="1468826414" sldId="263"/>
            <ac:inkMk id="21" creationId="{4DF1C18C-BCED-2B7E-C9EB-984CE4127E37}"/>
          </ac:inkMkLst>
        </pc:inkChg>
        <pc:inkChg chg="add mod">
          <ac:chgData name="Giuseppe Degan Di Dieco" userId="2239062a-f650-4cc1-8938-a0ced77ca248" providerId="ADAL" clId="{BA144C62-F774-F049-BF51-C9728451B2D6}" dt="2022-06-13T14:34:16.836" v="6859"/>
          <ac:inkMkLst>
            <pc:docMk/>
            <pc:sldMk cId="1468826414" sldId="263"/>
            <ac:inkMk id="22" creationId="{1D33A369-20D5-3321-A93A-FD8CA984B78D}"/>
          </ac:inkMkLst>
        </pc:inkChg>
        <pc:inkChg chg="add mod">
          <ac:chgData name="Giuseppe Degan Di Dieco" userId="2239062a-f650-4cc1-8938-a0ced77ca248" providerId="ADAL" clId="{BA144C62-F774-F049-BF51-C9728451B2D6}" dt="2022-06-13T14:34:16.836" v="6859"/>
          <ac:inkMkLst>
            <pc:docMk/>
            <pc:sldMk cId="1468826414" sldId="263"/>
            <ac:inkMk id="23" creationId="{A2E22057-C4C5-FB13-245A-C1A9B036460B}"/>
          </ac:inkMkLst>
        </pc:inkChg>
        <pc:inkChg chg="add mod">
          <ac:chgData name="Giuseppe Degan Di Dieco" userId="2239062a-f650-4cc1-8938-a0ced77ca248" providerId="ADAL" clId="{BA144C62-F774-F049-BF51-C9728451B2D6}" dt="2022-06-13T14:34:20.026" v="6862"/>
          <ac:inkMkLst>
            <pc:docMk/>
            <pc:sldMk cId="1468826414" sldId="263"/>
            <ac:inkMk id="25" creationId="{E9075D9E-3C66-2692-21ED-5C1093C1F5F6}"/>
          </ac:inkMkLst>
        </pc:inkChg>
        <pc:inkChg chg="add mod">
          <ac:chgData name="Giuseppe Degan Di Dieco" userId="2239062a-f650-4cc1-8938-a0ced77ca248" providerId="ADAL" clId="{BA144C62-F774-F049-BF51-C9728451B2D6}" dt="2022-06-13T14:34:20.026" v="6862"/>
          <ac:inkMkLst>
            <pc:docMk/>
            <pc:sldMk cId="1468826414" sldId="263"/>
            <ac:inkMk id="26" creationId="{990852F2-9E16-80FD-AEAB-2EC3DE0DD5C0}"/>
          </ac:inkMkLst>
        </pc:inkChg>
        <pc:cxnChg chg="add">
          <ac:chgData name="Giuseppe Degan Di Dieco" userId="2239062a-f650-4cc1-8938-a0ced77ca248" providerId="ADAL" clId="{BA144C62-F774-F049-BF51-C9728451B2D6}" dt="2022-06-13T14:33:21.480" v="6845" actId="11529"/>
          <ac:cxnSpMkLst>
            <pc:docMk/>
            <pc:sldMk cId="1468826414" sldId="263"/>
            <ac:cxnSpMk id="10" creationId="{33478508-3164-56D6-0A69-5634B2237305}"/>
          </ac:cxnSpMkLst>
        </pc:cxnChg>
        <pc:cxnChg chg="add mod">
          <ac:chgData name="Giuseppe Degan Di Dieco" userId="2239062a-f650-4cc1-8938-a0ced77ca248" providerId="ADAL" clId="{BA144C62-F774-F049-BF51-C9728451B2D6}" dt="2022-06-13T14:33:36.053" v="6847" actId="14100"/>
          <ac:cxnSpMkLst>
            <pc:docMk/>
            <pc:sldMk cId="1468826414" sldId="263"/>
            <ac:cxnSpMk id="12" creationId="{4EBFE5BE-1923-E74B-6CA0-5043076A467C}"/>
          </ac:cxnSpMkLst>
        </pc:cxnChg>
        <pc:cxnChg chg="add del">
          <ac:chgData name="Giuseppe Degan Di Dieco" userId="2239062a-f650-4cc1-8938-a0ced77ca248" providerId="ADAL" clId="{BA144C62-F774-F049-BF51-C9728451B2D6}" dt="2022-06-13T14:35:01.911" v="6864" actId="478"/>
          <ac:cxnSpMkLst>
            <pc:docMk/>
            <pc:sldMk cId="1468826414" sldId="263"/>
            <ac:cxnSpMk id="29" creationId="{C9FE4389-E3EB-E949-7AD8-6CB6FB11659E}"/>
          </ac:cxnSpMkLst>
        </pc:cxnChg>
        <pc:cxnChg chg="add mod">
          <ac:chgData name="Giuseppe Degan Di Dieco" userId="2239062a-f650-4cc1-8938-a0ced77ca248" providerId="ADAL" clId="{BA144C62-F774-F049-BF51-C9728451B2D6}" dt="2022-06-13T14:35:23.749" v="6866" actId="1582"/>
          <ac:cxnSpMkLst>
            <pc:docMk/>
            <pc:sldMk cId="1468826414" sldId="263"/>
            <ac:cxnSpMk id="31" creationId="{FD5CC0C6-5C8C-34D7-E550-E81AC079E5DF}"/>
          </ac:cxnSpMkLst>
        </pc:cxnChg>
        <pc:cxnChg chg="add">
          <ac:chgData name="Giuseppe Degan Di Dieco" userId="2239062a-f650-4cc1-8938-a0ced77ca248" providerId="ADAL" clId="{BA144C62-F774-F049-BF51-C9728451B2D6}" dt="2022-06-13T14:35:47.471" v="6871" actId="11529"/>
          <ac:cxnSpMkLst>
            <pc:docMk/>
            <pc:sldMk cId="1468826414" sldId="263"/>
            <ac:cxnSpMk id="34" creationId="{6D7CB35D-C694-F42B-7D14-0246977A740F}"/>
          </ac:cxnSpMkLst>
        </pc:cxnChg>
        <pc:cxnChg chg="add">
          <ac:chgData name="Giuseppe Degan Di Dieco" userId="2239062a-f650-4cc1-8938-a0ced77ca248" providerId="ADAL" clId="{BA144C62-F774-F049-BF51-C9728451B2D6}" dt="2022-06-13T14:37:31.981" v="6916" actId="11529"/>
          <ac:cxnSpMkLst>
            <pc:docMk/>
            <pc:sldMk cId="1468826414" sldId="263"/>
            <ac:cxnSpMk id="39" creationId="{0F0AD7C8-952A-C16A-F6DE-8C4E577D985E}"/>
          </ac:cxnSpMkLst>
        </pc:cxnChg>
        <pc:cxnChg chg="add del">
          <ac:chgData name="Giuseppe Degan Di Dieco" userId="2239062a-f650-4cc1-8938-a0ced77ca248" providerId="ADAL" clId="{BA144C62-F774-F049-BF51-C9728451B2D6}" dt="2022-06-13T14:44:44.749" v="6959" actId="478"/>
          <ac:cxnSpMkLst>
            <pc:docMk/>
            <pc:sldMk cId="1468826414" sldId="263"/>
            <ac:cxnSpMk id="44" creationId="{8AFEA098-FDB5-C698-064E-D81E07D52E5D}"/>
          </ac:cxnSpMkLst>
        </pc:cxnChg>
        <pc:cxnChg chg="add mod">
          <ac:chgData name="Giuseppe Degan Di Dieco" userId="2239062a-f650-4cc1-8938-a0ced77ca248" providerId="ADAL" clId="{BA144C62-F774-F049-BF51-C9728451B2D6}" dt="2022-06-13T14:45:15.565" v="6977" actId="1076"/>
          <ac:cxnSpMkLst>
            <pc:docMk/>
            <pc:sldMk cId="1468826414" sldId="263"/>
            <ac:cxnSpMk id="46" creationId="{DB6F18F8-8F32-A7BC-9FFF-8174669AD4B2}"/>
          </ac:cxnSpMkLst>
        </pc:cxnChg>
      </pc:sldChg>
      <pc:sldChg chg="addSp delSp modSp mod">
        <pc:chgData name="Giuseppe Degan Di Dieco" userId="2239062a-f650-4cc1-8938-a0ced77ca248" providerId="ADAL" clId="{BA144C62-F774-F049-BF51-C9728451B2D6}" dt="2022-06-21T14:47:51.531" v="19620"/>
        <pc:sldMkLst>
          <pc:docMk/>
          <pc:sldMk cId="1474024748" sldId="264"/>
        </pc:sldMkLst>
        <pc:spChg chg="mod">
          <ac:chgData name="Giuseppe Degan Di Dieco" userId="2239062a-f650-4cc1-8938-a0ced77ca248" providerId="ADAL" clId="{BA144C62-F774-F049-BF51-C9728451B2D6}" dt="2022-06-07T12:21:29.399" v="4467" actId="20577"/>
          <ac:spMkLst>
            <pc:docMk/>
            <pc:sldMk cId="1474024748" sldId="264"/>
            <ac:spMk id="3" creationId="{1D17B4E6-008D-FBDC-E867-A24E6ECA6C7B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474024748" sldId="264"/>
            <ac:spMk id="4" creationId="{A9A0EB84-3B77-0BD2-8432-8EC7CCE0D9A3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474024748" sldId="264"/>
            <ac:spMk id="5" creationId="{89442A8D-00EE-DCF0-5C77-3A61648CD686}"/>
          </ac:spMkLst>
        </pc:spChg>
      </pc:sldChg>
      <pc:sldChg chg="addSp delSp modSp mod">
        <pc:chgData name="Giuseppe Degan Di Dieco" userId="2239062a-f650-4cc1-8938-a0ced77ca248" providerId="ADAL" clId="{BA144C62-F774-F049-BF51-C9728451B2D6}" dt="2022-06-21T14:47:51.531" v="19620"/>
        <pc:sldMkLst>
          <pc:docMk/>
          <pc:sldMk cId="828748644" sldId="265"/>
        </pc:sldMkLst>
        <pc:spChg chg="mod">
          <ac:chgData name="Giuseppe Degan Di Dieco" userId="2239062a-f650-4cc1-8938-a0ced77ca248" providerId="ADAL" clId="{BA144C62-F774-F049-BF51-C9728451B2D6}" dt="2022-06-07T08:52:59.953" v="33" actId="20577"/>
          <ac:spMkLst>
            <pc:docMk/>
            <pc:sldMk cId="828748644" sldId="265"/>
            <ac:spMk id="2" creationId="{DADE12CB-48FD-3127-470F-2BC1A6DA9AA9}"/>
          </ac:spMkLst>
        </pc:spChg>
        <pc:spChg chg="mod">
          <ac:chgData name="Giuseppe Degan Di Dieco" userId="2239062a-f650-4cc1-8938-a0ced77ca248" providerId="ADAL" clId="{BA144C62-F774-F049-BF51-C9728451B2D6}" dt="2022-06-07T11:22:03.587" v="2995" actId="20577"/>
          <ac:spMkLst>
            <pc:docMk/>
            <pc:sldMk cId="828748644" sldId="265"/>
            <ac:spMk id="3" creationId="{18840AB2-166F-47AA-3075-BBE3257D1774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828748644" sldId="265"/>
            <ac:spMk id="4" creationId="{86BFBF95-16D5-2CBC-F3C3-6102008E918B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828748644" sldId="265"/>
            <ac:spMk id="5" creationId="{C50BBE1C-676D-BB1B-076B-27D03771BD69}"/>
          </ac:spMkLst>
        </pc:spChg>
      </pc:sldChg>
      <pc:sldChg chg="addSp delSp modSp">
        <pc:chgData name="Giuseppe Degan Di Dieco" userId="2239062a-f650-4cc1-8938-a0ced77ca248" providerId="ADAL" clId="{BA144C62-F774-F049-BF51-C9728451B2D6}" dt="2022-06-21T14:47:51.531" v="19620"/>
        <pc:sldMkLst>
          <pc:docMk/>
          <pc:sldMk cId="4250137058" sldId="266"/>
        </pc:sldMkLst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4250137058" sldId="266"/>
            <ac:spMk id="3" creationId="{1C7F5FB6-677C-8B3F-3665-96C0B45BD075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4250137058" sldId="266"/>
            <ac:spMk id="7" creationId="{243CD609-C7B6-8CFF-9D25-2ECBAB2432B8}"/>
          </ac:spMkLst>
        </pc:spChg>
      </pc:sldChg>
      <pc:sldChg chg="addSp delSp modSp mod">
        <pc:chgData name="Giuseppe Degan Di Dieco" userId="2239062a-f650-4cc1-8938-a0ced77ca248" providerId="ADAL" clId="{BA144C62-F774-F049-BF51-C9728451B2D6}" dt="2022-06-21T14:47:51.531" v="19620"/>
        <pc:sldMkLst>
          <pc:docMk/>
          <pc:sldMk cId="3782034427" sldId="267"/>
        </pc:sldMkLst>
        <pc:spChg chg="mod">
          <ac:chgData name="Giuseppe Degan Di Dieco" userId="2239062a-f650-4cc1-8938-a0ced77ca248" providerId="ADAL" clId="{BA144C62-F774-F049-BF51-C9728451B2D6}" dt="2022-06-07T11:27:26.336" v="3064" actId="20577"/>
          <ac:spMkLst>
            <pc:docMk/>
            <pc:sldMk cId="3782034427" sldId="267"/>
            <ac:spMk id="3" creationId="{10BAB9C8-FA79-3BA8-18A7-E52526431BA3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3782034427" sldId="267"/>
            <ac:spMk id="4" creationId="{8A0AB463-96A0-025D-7114-1EDFE9B26EC6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3782034427" sldId="267"/>
            <ac:spMk id="5" creationId="{A2AD1413-80A3-CE35-1390-91CD29DFE479}"/>
          </ac:spMkLst>
        </pc:spChg>
      </pc:sldChg>
      <pc:sldChg chg="addSp delSp modSp mod ord">
        <pc:chgData name="Giuseppe Degan Di Dieco" userId="2239062a-f650-4cc1-8938-a0ced77ca248" providerId="ADAL" clId="{BA144C62-F774-F049-BF51-C9728451B2D6}" dt="2022-06-28T12:08:04.954" v="19742" actId="20578"/>
        <pc:sldMkLst>
          <pc:docMk/>
          <pc:sldMk cId="2680234645" sldId="268"/>
        </pc:sldMkLst>
        <pc:spChg chg="mod">
          <ac:chgData name="Giuseppe Degan Di Dieco" userId="2239062a-f650-4cc1-8938-a0ced77ca248" providerId="ADAL" clId="{BA144C62-F774-F049-BF51-C9728451B2D6}" dt="2022-06-07T08:53:44.319" v="43"/>
          <ac:spMkLst>
            <pc:docMk/>
            <pc:sldMk cId="2680234645" sldId="268"/>
            <ac:spMk id="2" creationId="{5D7C31F7-D687-C43F-4C24-DF34F73FD5E5}"/>
          </ac:spMkLst>
        </pc:spChg>
        <pc:spChg chg="mod">
          <ac:chgData name="Giuseppe Degan Di Dieco" userId="2239062a-f650-4cc1-8938-a0ced77ca248" providerId="ADAL" clId="{BA144C62-F774-F049-BF51-C9728451B2D6}" dt="2022-06-07T11:22:29.376" v="3004" actId="20577"/>
          <ac:spMkLst>
            <pc:docMk/>
            <pc:sldMk cId="2680234645" sldId="268"/>
            <ac:spMk id="3" creationId="{0953C564-5C44-4774-D680-4C546927F9D7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2680234645" sldId="268"/>
            <ac:spMk id="4" creationId="{EB9F7850-B34A-1191-067F-6309DAA56B81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2680234645" sldId="268"/>
            <ac:spMk id="5" creationId="{6CD524AD-1E50-8FFC-B1B6-D87AF4BACD66}"/>
          </ac:spMkLst>
        </pc:spChg>
      </pc:sldChg>
      <pc:sldChg chg="addSp delSp modSp mod">
        <pc:chgData name="Giuseppe Degan Di Dieco" userId="2239062a-f650-4cc1-8938-a0ced77ca248" providerId="ADAL" clId="{BA144C62-F774-F049-BF51-C9728451B2D6}" dt="2022-07-11T12:57:35.322" v="34120" actId="20577"/>
        <pc:sldMkLst>
          <pc:docMk/>
          <pc:sldMk cId="2488181687" sldId="269"/>
        </pc:sldMkLst>
        <pc:spChg chg="del">
          <ac:chgData name="Giuseppe Degan Di Dieco" userId="2239062a-f650-4cc1-8938-a0ced77ca248" providerId="ADAL" clId="{BA144C62-F774-F049-BF51-C9728451B2D6}" dt="2022-06-07T09:39:18.024" v="1473"/>
          <ac:spMkLst>
            <pc:docMk/>
            <pc:sldMk cId="2488181687" sldId="269"/>
            <ac:spMk id="3" creationId="{2CCB381B-1A14-C8E3-1795-51756FECF240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2488181687" sldId="269"/>
            <ac:spMk id="3" creationId="{9A62AAB6-3C37-43FD-820A-DDFD323F9341}"/>
          </ac:spMkLst>
        </pc:spChg>
        <pc:spChg chg="add mod">
          <ac:chgData name="Giuseppe Degan Di Dieco" userId="2239062a-f650-4cc1-8938-a0ced77ca248" providerId="ADAL" clId="{BA144C62-F774-F049-BF51-C9728451B2D6}" dt="2022-06-07T10:33:16.259" v="2267" actId="14100"/>
          <ac:spMkLst>
            <pc:docMk/>
            <pc:sldMk cId="2488181687" sldId="269"/>
            <ac:spMk id="5" creationId="{712CFC43-12B7-FD56-497E-77417CCDDE45}"/>
          </ac:spMkLst>
        </pc:spChg>
        <pc:spChg chg="add del mod">
          <ac:chgData name="Giuseppe Degan Di Dieco" userId="2239062a-f650-4cc1-8938-a0ced77ca248" providerId="ADAL" clId="{BA144C62-F774-F049-BF51-C9728451B2D6}" dt="2022-06-07T09:40:50.178" v="1483"/>
          <ac:spMkLst>
            <pc:docMk/>
            <pc:sldMk cId="2488181687" sldId="269"/>
            <ac:spMk id="6" creationId="{1BFB49ED-DD08-64B1-4B49-6B247B7C8FEF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2488181687" sldId="269"/>
            <ac:spMk id="6" creationId="{2E4A8A91-51AD-73F7-B338-E77E988D98DA}"/>
          </ac:spMkLst>
        </pc:spChg>
        <pc:spChg chg="add mod">
          <ac:chgData name="Giuseppe Degan Di Dieco" userId="2239062a-f650-4cc1-8938-a0ced77ca248" providerId="ADAL" clId="{BA144C62-F774-F049-BF51-C9728451B2D6}" dt="2022-06-07T09:41:09.431" v="1489" actId="20577"/>
          <ac:spMkLst>
            <pc:docMk/>
            <pc:sldMk cId="2488181687" sldId="269"/>
            <ac:spMk id="7" creationId="{6AC34190-392F-93BA-72F1-5D8A0E20A9C1}"/>
          </ac:spMkLst>
        </pc:spChg>
        <pc:spChg chg="add mod">
          <ac:chgData name="Giuseppe Degan Di Dieco" userId="2239062a-f650-4cc1-8938-a0ced77ca248" providerId="ADAL" clId="{BA144C62-F774-F049-BF51-C9728451B2D6}" dt="2022-07-11T12:57:35.322" v="34120" actId="20577"/>
          <ac:spMkLst>
            <pc:docMk/>
            <pc:sldMk cId="2488181687" sldId="269"/>
            <ac:spMk id="8" creationId="{05F6A66A-7D18-35FA-DFA0-85F7221FAF53}"/>
          </ac:spMkLst>
        </pc:spChg>
        <pc:picChg chg="add mod">
          <ac:chgData name="Giuseppe Degan Di Dieco" userId="2239062a-f650-4cc1-8938-a0ced77ca248" providerId="ADAL" clId="{BA144C62-F774-F049-BF51-C9728451B2D6}" dt="2022-06-07T09:39:21.664" v="1474" actId="1076"/>
          <ac:picMkLst>
            <pc:docMk/>
            <pc:sldMk cId="2488181687" sldId="269"/>
            <ac:picMk id="4" creationId="{D570133F-FC75-7515-383C-EA4D6B5FAD46}"/>
          </ac:picMkLst>
        </pc:picChg>
        <pc:cxnChg chg="add">
          <ac:chgData name="Giuseppe Degan Di Dieco" userId="2239062a-f650-4cc1-8938-a0ced77ca248" providerId="ADAL" clId="{BA144C62-F774-F049-BF51-C9728451B2D6}" dt="2022-06-07T10:33:00.776" v="2263" actId="11529"/>
          <ac:cxnSpMkLst>
            <pc:docMk/>
            <pc:sldMk cId="2488181687" sldId="269"/>
            <ac:cxnSpMk id="10" creationId="{95B155E7-A48F-6179-3660-786F55DAA974}"/>
          </ac:cxnSpMkLst>
        </pc:cxnChg>
        <pc:cxnChg chg="add del">
          <ac:chgData name="Giuseppe Degan Di Dieco" userId="2239062a-f650-4cc1-8938-a0ced77ca248" providerId="ADAL" clId="{BA144C62-F774-F049-BF51-C9728451B2D6}" dt="2022-06-07T10:33:13.777" v="2266" actId="478"/>
          <ac:cxnSpMkLst>
            <pc:docMk/>
            <pc:sldMk cId="2488181687" sldId="269"/>
            <ac:cxnSpMk id="12" creationId="{714BB0C9-4DB2-F4DB-FF24-0632497F03F3}"/>
          </ac:cxnSpMkLst>
        </pc:cxnChg>
        <pc:cxnChg chg="add mod">
          <ac:chgData name="Giuseppe Degan Di Dieco" userId="2239062a-f650-4cc1-8938-a0ced77ca248" providerId="ADAL" clId="{BA144C62-F774-F049-BF51-C9728451B2D6}" dt="2022-06-07T10:33:25.246" v="2277" actId="1037"/>
          <ac:cxnSpMkLst>
            <pc:docMk/>
            <pc:sldMk cId="2488181687" sldId="269"/>
            <ac:cxnSpMk id="14" creationId="{DD040AD6-F3C1-D162-65E3-4E3B7A529819}"/>
          </ac:cxnSpMkLst>
        </pc:cxnChg>
        <pc:cxnChg chg="add del mod">
          <ac:chgData name="Giuseppe Degan Di Dieco" userId="2239062a-f650-4cc1-8938-a0ced77ca248" providerId="ADAL" clId="{BA144C62-F774-F049-BF51-C9728451B2D6}" dt="2022-06-07T12:22:15.363" v="4494" actId="478"/>
          <ac:cxnSpMkLst>
            <pc:docMk/>
            <pc:sldMk cId="2488181687" sldId="269"/>
            <ac:cxnSpMk id="16" creationId="{65AFC064-9FFF-A9BC-3636-451DF1A2C76E}"/>
          </ac:cxnSpMkLst>
        </pc:cxnChg>
      </pc:sldChg>
      <pc:sldChg chg="addSp delSp modSp mod">
        <pc:chgData name="Giuseppe Degan Di Dieco" userId="2239062a-f650-4cc1-8938-a0ced77ca248" providerId="ADAL" clId="{BA144C62-F774-F049-BF51-C9728451B2D6}" dt="2022-06-21T14:47:51.531" v="19620"/>
        <pc:sldMkLst>
          <pc:docMk/>
          <pc:sldMk cId="3286475400" sldId="270"/>
        </pc:sldMkLst>
        <pc:spChg chg="del">
          <ac:chgData name="Giuseppe Degan Di Dieco" userId="2239062a-f650-4cc1-8938-a0ced77ca248" providerId="ADAL" clId="{BA144C62-F774-F049-BF51-C9728451B2D6}" dt="2022-06-07T11:36:38.047" v="3201"/>
          <ac:spMkLst>
            <pc:docMk/>
            <pc:sldMk cId="3286475400" sldId="270"/>
            <ac:spMk id="3" creationId="{2CCB381B-1A14-C8E3-1795-51756FECF240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3286475400" sldId="270"/>
            <ac:spMk id="3" creationId="{6ABC395A-AFDD-642A-D799-7D60F2BBD7F2}"/>
          </ac:spMkLst>
        </pc:spChg>
        <pc:spChg chg="add mod">
          <ac:chgData name="Giuseppe Degan Di Dieco" userId="2239062a-f650-4cc1-8938-a0ced77ca248" providerId="ADAL" clId="{BA144C62-F774-F049-BF51-C9728451B2D6}" dt="2022-06-07T11:43:34.347" v="3466" actId="20577"/>
          <ac:spMkLst>
            <pc:docMk/>
            <pc:sldMk cId="3286475400" sldId="270"/>
            <ac:spMk id="5" creationId="{66985E71-4086-6A9D-BB62-A6DEE6102F84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3286475400" sldId="270"/>
            <ac:spMk id="6" creationId="{145CB020-483F-32C5-A0CA-0447F743A09D}"/>
          </ac:spMkLst>
        </pc:spChg>
        <pc:picChg chg="add mod">
          <ac:chgData name="Giuseppe Degan Di Dieco" userId="2239062a-f650-4cc1-8938-a0ced77ca248" providerId="ADAL" clId="{BA144C62-F774-F049-BF51-C9728451B2D6}" dt="2022-06-07T11:36:41.838" v="3203" actId="1076"/>
          <ac:picMkLst>
            <pc:docMk/>
            <pc:sldMk cId="3286475400" sldId="270"/>
            <ac:picMk id="4" creationId="{46E4B2ED-671C-A875-1F2B-A3812C9628B5}"/>
          </ac:picMkLst>
        </pc:picChg>
      </pc:sldChg>
      <pc:sldChg chg="addSp delSp modSp mod ord">
        <pc:chgData name="Giuseppe Degan Di Dieco" userId="2239062a-f650-4cc1-8938-a0ced77ca248" providerId="ADAL" clId="{BA144C62-F774-F049-BF51-C9728451B2D6}" dt="2022-06-21T14:47:51.531" v="19620"/>
        <pc:sldMkLst>
          <pc:docMk/>
          <pc:sldMk cId="270268431" sldId="271"/>
        </pc:sldMkLst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270268431" sldId="271"/>
            <ac:spMk id="3" creationId="{D1688CA9-1338-C2A3-E7E5-8453F697E95E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270268431" sldId="271"/>
            <ac:spMk id="6" creationId="{CC41DDD5-90D5-84AF-7CEA-18DA5FBCFE45}"/>
          </ac:spMkLst>
        </pc:spChg>
        <pc:picChg chg="mod">
          <ac:chgData name="Giuseppe Degan Di Dieco" userId="2239062a-f650-4cc1-8938-a0ced77ca248" providerId="ADAL" clId="{BA144C62-F774-F049-BF51-C9728451B2D6}" dt="2022-06-07T12:17:06.563" v="4384" actId="14100"/>
          <ac:picMkLst>
            <pc:docMk/>
            <pc:sldMk cId="270268431" sldId="271"/>
            <ac:picMk id="4" creationId="{533C3F22-209E-3F92-A893-4D8C0382324C}"/>
          </ac:picMkLst>
        </pc:picChg>
        <pc:picChg chg="mod">
          <ac:chgData name="Giuseppe Degan Di Dieco" userId="2239062a-f650-4cc1-8938-a0ced77ca248" providerId="ADAL" clId="{BA144C62-F774-F049-BF51-C9728451B2D6}" dt="2022-06-07T12:17:10.220" v="4386" actId="1076"/>
          <ac:picMkLst>
            <pc:docMk/>
            <pc:sldMk cId="270268431" sldId="271"/>
            <ac:picMk id="5" creationId="{6F667A21-80C5-6983-7A0F-D8C2A7EADEA6}"/>
          </ac:picMkLst>
        </pc:picChg>
      </pc:sldChg>
      <pc:sldChg chg="addSp delSp modSp">
        <pc:chgData name="Giuseppe Degan Di Dieco" userId="2239062a-f650-4cc1-8938-a0ced77ca248" providerId="ADAL" clId="{BA144C62-F774-F049-BF51-C9728451B2D6}" dt="2022-06-21T14:47:51.531" v="19620"/>
        <pc:sldMkLst>
          <pc:docMk/>
          <pc:sldMk cId="2688754338" sldId="272"/>
        </pc:sldMkLst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2688754338" sldId="272"/>
            <ac:spMk id="3" creationId="{063B80ED-412E-AF89-DEE4-C7CDC2343D0D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2688754338" sldId="272"/>
            <ac:spMk id="6" creationId="{5FC15D90-82C8-4649-86AE-E126D719BA3C}"/>
          </ac:spMkLst>
        </pc:spChg>
      </pc:sldChg>
      <pc:sldChg chg="del">
        <pc:chgData name="Giuseppe Degan Di Dieco" userId="2239062a-f650-4cc1-8938-a0ced77ca248" providerId="ADAL" clId="{BA144C62-F774-F049-BF51-C9728451B2D6}" dt="2022-06-07T14:01:39.461" v="5019" actId="2696"/>
        <pc:sldMkLst>
          <pc:docMk/>
          <pc:sldMk cId="2548513521" sldId="273"/>
        </pc:sldMkLst>
      </pc:sldChg>
      <pc:sldChg chg="addSp delSp modSp mod">
        <pc:chgData name="Giuseppe Degan Di Dieco" userId="2239062a-f650-4cc1-8938-a0ced77ca248" providerId="ADAL" clId="{BA144C62-F774-F049-BF51-C9728451B2D6}" dt="2022-06-21T14:47:51.531" v="19620"/>
        <pc:sldMkLst>
          <pc:docMk/>
          <pc:sldMk cId="4232956782" sldId="275"/>
        </pc:sldMkLst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4232956782" sldId="275"/>
            <ac:spMk id="3" creationId="{55C001DB-431E-A6CC-BFE7-50484A2E7005}"/>
          </ac:spMkLst>
        </pc:spChg>
        <pc:spChg chg="add mod">
          <ac:chgData name="Giuseppe Degan Di Dieco" userId="2239062a-f650-4cc1-8938-a0ced77ca248" providerId="ADAL" clId="{BA144C62-F774-F049-BF51-C9728451B2D6}" dt="2022-06-07T14:01:53.896" v="5022" actId="1076"/>
          <ac:spMkLst>
            <pc:docMk/>
            <pc:sldMk cId="4232956782" sldId="275"/>
            <ac:spMk id="8" creationId="{4B75B18D-E6BC-CC63-E0B6-2BF06C2D18B6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4232956782" sldId="275"/>
            <ac:spMk id="9" creationId="{DB97AC09-54C7-91BD-AFDF-E1EE6126EC68}"/>
          </ac:spMkLst>
        </pc:spChg>
      </pc:sldChg>
      <pc:sldChg chg="addSp delSp modSp mod">
        <pc:chgData name="Giuseppe Degan Di Dieco" userId="2239062a-f650-4cc1-8938-a0ced77ca248" providerId="ADAL" clId="{BA144C62-F774-F049-BF51-C9728451B2D6}" dt="2022-06-21T14:47:51.531" v="19620"/>
        <pc:sldMkLst>
          <pc:docMk/>
          <pc:sldMk cId="1047138488" sldId="276"/>
        </pc:sldMkLst>
        <pc:spChg chg="mod">
          <ac:chgData name="Giuseppe Degan Di Dieco" userId="2239062a-f650-4cc1-8938-a0ced77ca248" providerId="ADAL" clId="{BA144C62-F774-F049-BF51-C9728451B2D6}" dt="2022-06-07T11:36:31.248" v="3200" actId="20577"/>
          <ac:spMkLst>
            <pc:docMk/>
            <pc:sldMk cId="1047138488" sldId="276"/>
            <ac:spMk id="3" creationId="{5CF06F10-7DBA-D8F8-7BE1-E8598F1BA75B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047138488" sldId="276"/>
            <ac:spMk id="7" creationId="{20B2826B-6ED0-27DE-61A4-A64FECD27B11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047138488" sldId="276"/>
            <ac:spMk id="8" creationId="{DF242205-6080-453F-739C-4487BDD91075}"/>
          </ac:spMkLst>
        </pc:spChg>
        <pc:picChg chg="add del mod">
          <ac:chgData name="Giuseppe Degan Di Dieco" userId="2239062a-f650-4cc1-8938-a0ced77ca248" providerId="ADAL" clId="{BA144C62-F774-F049-BF51-C9728451B2D6}" dt="2022-06-13T14:29:44.449" v="6813" actId="21"/>
          <ac:picMkLst>
            <pc:docMk/>
            <pc:sldMk cId="1047138488" sldId="276"/>
            <ac:picMk id="7" creationId="{006945A1-290C-E806-4FF2-22BBE936E95D}"/>
          </ac:picMkLst>
        </pc:picChg>
      </pc:sldChg>
      <pc:sldChg chg="addSp delSp modSp new mod ord">
        <pc:chgData name="Giuseppe Degan Di Dieco" userId="2239062a-f650-4cc1-8938-a0ced77ca248" providerId="ADAL" clId="{BA144C62-F774-F049-BF51-C9728451B2D6}" dt="2022-06-21T14:47:51.531" v="19620"/>
        <pc:sldMkLst>
          <pc:docMk/>
          <pc:sldMk cId="2335400870" sldId="277"/>
        </pc:sldMkLst>
        <pc:spChg chg="mod">
          <ac:chgData name="Giuseppe Degan Di Dieco" userId="2239062a-f650-4cc1-8938-a0ced77ca248" providerId="ADAL" clId="{BA144C62-F774-F049-BF51-C9728451B2D6}" dt="2022-06-07T08:55:42.560" v="105" actId="20577"/>
          <ac:spMkLst>
            <pc:docMk/>
            <pc:sldMk cId="2335400870" sldId="277"/>
            <ac:spMk id="2" creationId="{FF91DA7E-412C-E17A-FDE3-0C52229594CA}"/>
          </ac:spMkLst>
        </pc:spChg>
        <pc:spChg chg="mod">
          <ac:chgData name="Giuseppe Degan Di Dieco" userId="2239062a-f650-4cc1-8938-a0ced77ca248" providerId="ADAL" clId="{BA144C62-F774-F049-BF51-C9728451B2D6}" dt="2022-06-07T11:22:40.652" v="3006" actId="20577"/>
          <ac:spMkLst>
            <pc:docMk/>
            <pc:sldMk cId="2335400870" sldId="277"/>
            <ac:spMk id="3" creationId="{A0760673-515C-0F4E-7C38-250298C24479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2335400870" sldId="277"/>
            <ac:spMk id="4" creationId="{9433B111-E133-6901-BC5B-DBFBEFC6713F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2335400870" sldId="277"/>
            <ac:spMk id="5" creationId="{ADA54CCD-C9D9-81F6-B0E2-EE13FAFE7142}"/>
          </ac:spMkLst>
        </pc:spChg>
      </pc:sldChg>
      <pc:sldChg chg="addSp delSp modSp add mod ord">
        <pc:chgData name="Giuseppe Degan Di Dieco" userId="2239062a-f650-4cc1-8938-a0ced77ca248" providerId="ADAL" clId="{BA144C62-F774-F049-BF51-C9728451B2D6}" dt="2022-06-21T14:47:51.531" v="19620"/>
        <pc:sldMkLst>
          <pc:docMk/>
          <pc:sldMk cId="466516522" sldId="278"/>
        </pc:sldMkLst>
        <pc:spChg chg="mod">
          <ac:chgData name="Giuseppe Degan Di Dieco" userId="2239062a-f650-4cc1-8938-a0ced77ca248" providerId="ADAL" clId="{BA144C62-F774-F049-BF51-C9728451B2D6}" dt="2022-06-07T09:12:08.112" v="499" actId="27636"/>
          <ac:spMkLst>
            <pc:docMk/>
            <pc:sldMk cId="466516522" sldId="278"/>
            <ac:spMk id="2" creationId="{5D7C31F7-D687-C43F-4C24-DF34F73FD5E5}"/>
          </ac:spMkLst>
        </pc:spChg>
        <pc:spChg chg="mod">
          <ac:chgData name="Giuseppe Degan Di Dieco" userId="2239062a-f650-4cc1-8938-a0ced77ca248" providerId="ADAL" clId="{BA144C62-F774-F049-BF51-C9728451B2D6}" dt="2022-06-07T14:18:19.275" v="5551" actId="20577"/>
          <ac:spMkLst>
            <pc:docMk/>
            <pc:sldMk cId="466516522" sldId="278"/>
            <ac:spMk id="3" creationId="{0953C564-5C44-4774-D680-4C546927F9D7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466516522" sldId="278"/>
            <ac:spMk id="4" creationId="{85848AB2-C4E2-22C3-4F34-4824432C7423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466516522" sldId="278"/>
            <ac:spMk id="5" creationId="{55FE93C0-ED13-0AF9-B740-BEEC8E55F50F}"/>
          </ac:spMkLst>
        </pc:spChg>
      </pc:sldChg>
      <pc:sldChg chg="addSp delSp modSp add mod ord">
        <pc:chgData name="Giuseppe Degan Di Dieco" userId="2239062a-f650-4cc1-8938-a0ced77ca248" providerId="ADAL" clId="{BA144C62-F774-F049-BF51-C9728451B2D6}" dt="2022-06-21T14:47:51.531" v="19620"/>
        <pc:sldMkLst>
          <pc:docMk/>
          <pc:sldMk cId="1177989352" sldId="279"/>
        </pc:sldMkLst>
        <pc:spChg chg="mod">
          <ac:chgData name="Giuseppe Degan Di Dieco" userId="2239062a-f650-4cc1-8938-a0ced77ca248" providerId="ADAL" clId="{BA144C62-F774-F049-BF51-C9728451B2D6}" dt="2022-06-07T14:17:20.316" v="5550" actId="20577"/>
          <ac:spMkLst>
            <pc:docMk/>
            <pc:sldMk cId="1177989352" sldId="279"/>
            <ac:spMk id="2" creationId="{DEDE010B-829A-1170-D01D-9197641C0303}"/>
          </ac:spMkLst>
        </pc:spChg>
        <pc:spChg chg="mod">
          <ac:chgData name="Giuseppe Degan Di Dieco" userId="2239062a-f650-4cc1-8938-a0ced77ca248" providerId="ADAL" clId="{BA144C62-F774-F049-BF51-C9728451B2D6}" dt="2022-06-07T14:33:20.371" v="5647" actId="20577"/>
          <ac:spMkLst>
            <pc:docMk/>
            <pc:sldMk cId="1177989352" sldId="279"/>
            <ac:spMk id="3" creationId="{CB355156-4836-22F8-330C-FE9263EC9C2A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177989352" sldId="279"/>
            <ac:spMk id="4" creationId="{1BE1BB34-12B5-11CA-13AE-E10377D868AA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177989352" sldId="279"/>
            <ac:spMk id="5" creationId="{83568B01-BE44-8D02-5B36-C9FB8AB5BFEA}"/>
          </ac:spMkLst>
        </pc:spChg>
      </pc:sldChg>
      <pc:sldChg chg="modSp new del mod">
        <pc:chgData name="Giuseppe Degan Di Dieco" userId="2239062a-f650-4cc1-8938-a0ced77ca248" providerId="ADAL" clId="{BA144C62-F774-F049-BF51-C9728451B2D6}" dt="2022-06-07T09:24:55.367" v="1270" actId="2696"/>
        <pc:sldMkLst>
          <pc:docMk/>
          <pc:sldMk cId="1636346744" sldId="279"/>
        </pc:sldMkLst>
        <pc:spChg chg="mod">
          <ac:chgData name="Giuseppe Degan Di Dieco" userId="2239062a-f650-4cc1-8938-a0ced77ca248" providerId="ADAL" clId="{BA144C62-F774-F049-BF51-C9728451B2D6}" dt="2022-06-07T09:13:25.878" v="540" actId="20577"/>
          <ac:spMkLst>
            <pc:docMk/>
            <pc:sldMk cId="1636346744" sldId="279"/>
            <ac:spMk id="2" creationId="{DEDE010B-829A-1170-D01D-9197641C0303}"/>
          </ac:spMkLst>
        </pc:spChg>
        <pc:spChg chg="mod">
          <ac:chgData name="Giuseppe Degan Di Dieco" userId="2239062a-f650-4cc1-8938-a0ced77ca248" providerId="ADAL" clId="{BA144C62-F774-F049-BF51-C9728451B2D6}" dt="2022-06-07T09:24:31.286" v="1269" actId="27636"/>
          <ac:spMkLst>
            <pc:docMk/>
            <pc:sldMk cId="1636346744" sldId="279"/>
            <ac:spMk id="3" creationId="{CB355156-4836-22F8-330C-FE9263EC9C2A}"/>
          </ac:spMkLst>
        </pc:spChg>
      </pc:sldChg>
      <pc:sldChg chg="addSp delSp modSp new mod">
        <pc:chgData name="Giuseppe Degan Di Dieco" userId="2239062a-f650-4cc1-8938-a0ced77ca248" providerId="ADAL" clId="{BA144C62-F774-F049-BF51-C9728451B2D6}" dt="2022-06-21T14:47:51.531" v="19620"/>
        <pc:sldMkLst>
          <pc:docMk/>
          <pc:sldMk cId="691100484" sldId="280"/>
        </pc:sldMkLst>
        <pc:spChg chg="mod">
          <ac:chgData name="Giuseppe Degan Di Dieco" userId="2239062a-f650-4cc1-8938-a0ced77ca248" providerId="ADAL" clId="{BA144C62-F774-F049-BF51-C9728451B2D6}" dt="2022-06-07T11:29:33.360" v="3119" actId="20577"/>
          <ac:spMkLst>
            <pc:docMk/>
            <pc:sldMk cId="691100484" sldId="280"/>
            <ac:spMk id="3" creationId="{3E4D293C-B683-2DE8-3BF5-3D6060060811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691100484" sldId="280"/>
            <ac:spMk id="4" creationId="{E5742620-F036-769A-4326-92488762B140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691100484" sldId="280"/>
            <ac:spMk id="5" creationId="{0B77B0EB-E30F-BC07-7D33-53A0D3C9CE08}"/>
          </ac:spMkLst>
        </pc:spChg>
      </pc:sldChg>
      <pc:sldChg chg="addSp delSp modSp new mod">
        <pc:chgData name="Giuseppe Degan Di Dieco" userId="2239062a-f650-4cc1-8938-a0ced77ca248" providerId="ADAL" clId="{BA144C62-F774-F049-BF51-C9728451B2D6}" dt="2022-07-08T16:11:12.060" v="33606" actId="20577"/>
        <pc:sldMkLst>
          <pc:docMk/>
          <pc:sldMk cId="1544786421" sldId="281"/>
        </pc:sldMkLst>
        <pc:spChg chg="mod">
          <ac:chgData name="Giuseppe Degan Di Dieco" userId="2239062a-f650-4cc1-8938-a0ced77ca248" providerId="ADAL" clId="{BA144C62-F774-F049-BF51-C9728451B2D6}" dt="2022-07-08T16:11:12.060" v="33606" actId="20577"/>
          <ac:spMkLst>
            <pc:docMk/>
            <pc:sldMk cId="1544786421" sldId="281"/>
            <ac:spMk id="3" creationId="{810399B4-EBF3-F2F6-D21B-E339FED640B0}"/>
          </ac:spMkLst>
        </pc:spChg>
        <pc:spChg chg="add mod">
          <ac:chgData name="Giuseppe Degan Di Dieco" userId="2239062a-f650-4cc1-8938-a0ced77ca248" providerId="ADAL" clId="{BA144C62-F774-F049-BF51-C9728451B2D6}" dt="2022-06-07T10:45:31.564" v="2611" actId="207"/>
          <ac:spMkLst>
            <pc:docMk/>
            <pc:sldMk cId="1544786421" sldId="281"/>
            <ac:spMk id="5" creationId="{3306B4DE-D1A1-9E72-DF8B-0C21E0E1D484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544786421" sldId="281"/>
            <ac:spMk id="6" creationId="{1852FE0B-34CC-6986-46F9-ED5B5754ADEB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544786421" sldId="281"/>
            <ac:spMk id="8" creationId="{2AE85BE0-115C-814F-275D-089F0E716423}"/>
          </ac:spMkLst>
        </pc:spChg>
        <pc:spChg chg="add mod">
          <ac:chgData name="Giuseppe Degan Di Dieco" userId="2239062a-f650-4cc1-8938-a0ced77ca248" providerId="ADAL" clId="{BA144C62-F774-F049-BF51-C9728451B2D6}" dt="2022-07-08T15:52:58.286" v="33543" actId="1038"/>
          <ac:spMkLst>
            <pc:docMk/>
            <pc:sldMk cId="1544786421" sldId="281"/>
            <ac:spMk id="15" creationId="{D6678A9E-085E-5FB2-0DE5-60F2986D8299}"/>
          </ac:spMkLst>
        </pc:spChg>
        <pc:spChg chg="add del mod">
          <ac:chgData name="Giuseppe Degan Di Dieco" userId="2239062a-f650-4cc1-8938-a0ced77ca248" providerId="ADAL" clId="{BA144C62-F774-F049-BF51-C9728451B2D6}" dt="2022-07-08T16:05:31.118" v="33558" actId="478"/>
          <ac:spMkLst>
            <pc:docMk/>
            <pc:sldMk cId="1544786421" sldId="281"/>
            <ac:spMk id="24" creationId="{26E4BBB8-4C0E-8110-A8D6-EA3502831A5D}"/>
          </ac:spMkLst>
        </pc:spChg>
        <pc:picChg chg="add mod">
          <ac:chgData name="Giuseppe Degan Di Dieco" userId="2239062a-f650-4cc1-8938-a0ced77ca248" providerId="ADAL" clId="{BA144C62-F774-F049-BF51-C9728451B2D6}" dt="2022-06-07T10:45:20.647" v="2609"/>
          <ac:picMkLst>
            <pc:docMk/>
            <pc:sldMk cId="1544786421" sldId="281"/>
            <ac:picMk id="4" creationId="{AA640A7C-C28C-7118-BA88-F0BD39734E47}"/>
          </ac:picMkLst>
        </pc:picChg>
        <pc:cxnChg chg="add mod">
          <ac:chgData name="Giuseppe Degan Di Dieco" userId="2239062a-f650-4cc1-8938-a0ced77ca248" providerId="ADAL" clId="{BA144C62-F774-F049-BF51-C9728451B2D6}" dt="2022-07-08T15:43:41.831" v="33437" actId="13822"/>
          <ac:cxnSpMkLst>
            <pc:docMk/>
            <pc:sldMk cId="1544786421" sldId="281"/>
            <ac:cxnSpMk id="7" creationId="{96099860-134F-FEDE-ECA7-A35DC661A736}"/>
          </ac:cxnSpMkLst>
        </pc:cxnChg>
        <pc:cxnChg chg="add mod">
          <ac:chgData name="Giuseppe Degan Di Dieco" userId="2239062a-f650-4cc1-8938-a0ced77ca248" providerId="ADAL" clId="{BA144C62-F774-F049-BF51-C9728451B2D6}" dt="2022-06-07T11:33:48.342" v="3195" actId="1076"/>
          <ac:cxnSpMkLst>
            <pc:docMk/>
            <pc:sldMk cId="1544786421" sldId="281"/>
            <ac:cxnSpMk id="9" creationId="{2076EEDC-ED72-C95A-00DE-50A04A397C06}"/>
          </ac:cxnSpMkLst>
        </pc:cxnChg>
        <pc:cxnChg chg="add">
          <ac:chgData name="Giuseppe Degan Di Dieco" userId="2239062a-f650-4cc1-8938-a0ced77ca248" providerId="ADAL" clId="{BA144C62-F774-F049-BF51-C9728451B2D6}" dt="2022-07-08T15:27:26.390" v="33414" actId="11529"/>
          <ac:cxnSpMkLst>
            <pc:docMk/>
            <pc:sldMk cId="1544786421" sldId="281"/>
            <ac:cxnSpMk id="10" creationId="{4B36C975-8933-1CAA-81B9-6A3A05EFA20A}"/>
          </ac:cxnSpMkLst>
        </pc:cxnChg>
        <pc:cxnChg chg="add del mod">
          <ac:chgData name="Giuseppe Degan Di Dieco" userId="2239062a-f650-4cc1-8938-a0ced77ca248" providerId="ADAL" clId="{BA144C62-F774-F049-BF51-C9728451B2D6}" dt="2022-07-08T15:27:33.293" v="33416" actId="478"/>
          <ac:cxnSpMkLst>
            <pc:docMk/>
            <pc:sldMk cId="1544786421" sldId="281"/>
            <ac:cxnSpMk id="12" creationId="{696F4B21-1A83-AE4C-5C2D-6CD466EC20C8}"/>
          </ac:cxnSpMkLst>
        </pc:cxnChg>
        <pc:cxnChg chg="add">
          <ac:chgData name="Giuseppe Degan Di Dieco" userId="2239062a-f650-4cc1-8938-a0ced77ca248" providerId="ADAL" clId="{BA144C62-F774-F049-BF51-C9728451B2D6}" dt="2022-07-08T15:27:40.068" v="33417" actId="11529"/>
          <ac:cxnSpMkLst>
            <pc:docMk/>
            <pc:sldMk cId="1544786421" sldId="281"/>
            <ac:cxnSpMk id="14" creationId="{9D12FFE9-DCF6-DBC1-A6B1-5C642E77CE12}"/>
          </ac:cxnSpMkLst>
        </pc:cxnChg>
        <pc:cxnChg chg="add">
          <ac:chgData name="Giuseppe Degan Di Dieco" userId="2239062a-f650-4cc1-8938-a0ced77ca248" providerId="ADAL" clId="{BA144C62-F774-F049-BF51-C9728451B2D6}" dt="2022-07-08T15:38:58.163" v="33432" actId="11529"/>
          <ac:cxnSpMkLst>
            <pc:docMk/>
            <pc:sldMk cId="1544786421" sldId="281"/>
            <ac:cxnSpMk id="17" creationId="{B9247AFC-D115-25FC-B00C-7307A1B17548}"/>
          </ac:cxnSpMkLst>
        </pc:cxnChg>
        <pc:cxnChg chg="add">
          <ac:chgData name="Giuseppe Degan Di Dieco" userId="2239062a-f650-4cc1-8938-a0ced77ca248" providerId="ADAL" clId="{BA144C62-F774-F049-BF51-C9728451B2D6}" dt="2022-07-08T15:39:05.874" v="33433" actId="11529"/>
          <ac:cxnSpMkLst>
            <pc:docMk/>
            <pc:sldMk cId="1544786421" sldId="281"/>
            <ac:cxnSpMk id="19" creationId="{F9490D8A-273E-A511-802B-ACA024342AE2}"/>
          </ac:cxnSpMkLst>
        </pc:cxnChg>
        <pc:cxnChg chg="add">
          <ac:chgData name="Giuseppe Degan Di Dieco" userId="2239062a-f650-4cc1-8938-a0ced77ca248" providerId="ADAL" clId="{BA144C62-F774-F049-BF51-C9728451B2D6}" dt="2022-07-08T15:39:57.242" v="33434" actId="11529"/>
          <ac:cxnSpMkLst>
            <pc:docMk/>
            <pc:sldMk cId="1544786421" sldId="281"/>
            <ac:cxnSpMk id="21" creationId="{B988C4FF-30FD-BC1C-CD32-C76FA0BC5AF6}"/>
          </ac:cxnSpMkLst>
        </pc:cxnChg>
        <pc:cxnChg chg="add del mod">
          <ac:chgData name="Giuseppe Degan Di Dieco" userId="2239062a-f650-4cc1-8938-a0ced77ca248" providerId="ADAL" clId="{BA144C62-F774-F049-BF51-C9728451B2D6}" dt="2022-07-08T15:52:50.819" v="33510" actId="478"/>
          <ac:cxnSpMkLst>
            <pc:docMk/>
            <pc:sldMk cId="1544786421" sldId="281"/>
            <ac:cxnSpMk id="23" creationId="{CD1BC24D-2BDD-B0B8-655F-C7496848E2AA}"/>
          </ac:cxnSpMkLst>
        </pc:cxnChg>
        <pc:cxnChg chg="add del">
          <ac:chgData name="Giuseppe Degan Di Dieco" userId="2239062a-f650-4cc1-8938-a0ced77ca248" providerId="ADAL" clId="{BA144C62-F774-F049-BF51-C9728451B2D6}" dt="2022-07-08T16:05:27.006" v="33555" actId="478"/>
          <ac:cxnSpMkLst>
            <pc:docMk/>
            <pc:sldMk cId="1544786421" sldId="281"/>
            <ac:cxnSpMk id="26" creationId="{630ADD68-CA83-CEA9-05CB-F205DCB37C80}"/>
          </ac:cxnSpMkLst>
        </pc:cxnChg>
        <pc:cxnChg chg="add del">
          <ac:chgData name="Giuseppe Degan Di Dieco" userId="2239062a-f650-4cc1-8938-a0ced77ca248" providerId="ADAL" clId="{BA144C62-F774-F049-BF51-C9728451B2D6}" dt="2022-07-08T16:05:28.601" v="33556" actId="478"/>
          <ac:cxnSpMkLst>
            <pc:docMk/>
            <pc:sldMk cId="1544786421" sldId="281"/>
            <ac:cxnSpMk id="28" creationId="{82297B7F-A23C-D9E6-D28B-2A04962CF647}"/>
          </ac:cxnSpMkLst>
        </pc:cxnChg>
        <pc:cxnChg chg="add del">
          <ac:chgData name="Giuseppe Degan Di Dieco" userId="2239062a-f650-4cc1-8938-a0ced77ca248" providerId="ADAL" clId="{BA144C62-F774-F049-BF51-C9728451B2D6}" dt="2022-07-08T16:05:29.213" v="33557" actId="478"/>
          <ac:cxnSpMkLst>
            <pc:docMk/>
            <pc:sldMk cId="1544786421" sldId="281"/>
            <ac:cxnSpMk id="30" creationId="{0D774ED0-E18D-4A2B-A30C-A02FB3D35909}"/>
          </ac:cxnSpMkLst>
        </pc:cxnChg>
        <pc:cxnChg chg="add mod">
          <ac:chgData name="Giuseppe Degan Di Dieco" userId="2239062a-f650-4cc1-8938-a0ced77ca248" providerId="ADAL" clId="{BA144C62-F774-F049-BF51-C9728451B2D6}" dt="2022-07-08T16:05:43.452" v="33562" actId="13822"/>
          <ac:cxnSpMkLst>
            <pc:docMk/>
            <pc:sldMk cId="1544786421" sldId="281"/>
            <ac:cxnSpMk id="32" creationId="{41E7E200-1DA2-426B-5ABD-D1AC48EE80E3}"/>
          </ac:cxnSpMkLst>
        </pc:cxnChg>
        <pc:cxnChg chg="add mod">
          <ac:chgData name="Giuseppe Degan Di Dieco" userId="2239062a-f650-4cc1-8938-a0ced77ca248" providerId="ADAL" clId="{BA144C62-F774-F049-BF51-C9728451B2D6}" dt="2022-07-08T16:05:55.339" v="33576" actId="13822"/>
          <ac:cxnSpMkLst>
            <pc:docMk/>
            <pc:sldMk cId="1544786421" sldId="281"/>
            <ac:cxnSpMk id="34" creationId="{EE739C50-1F9F-094B-C984-58D03FEF29FE}"/>
          </ac:cxnSpMkLst>
        </pc:cxnChg>
      </pc:sldChg>
      <pc:sldChg chg="addSp delSp modSp new mod">
        <pc:chgData name="Giuseppe Degan Di Dieco" userId="2239062a-f650-4cc1-8938-a0ced77ca248" providerId="ADAL" clId="{BA144C62-F774-F049-BF51-C9728451B2D6}" dt="2022-07-11T11:02:39.484" v="34027" actId="20577"/>
        <pc:sldMkLst>
          <pc:docMk/>
          <pc:sldMk cId="1526106259" sldId="282"/>
        </pc:sldMkLst>
        <pc:spChg chg="mod">
          <ac:chgData name="Giuseppe Degan Di Dieco" userId="2239062a-f650-4cc1-8938-a0ced77ca248" providerId="ADAL" clId="{BA144C62-F774-F049-BF51-C9728451B2D6}" dt="2022-07-11T11:02:39.484" v="34027" actId="20577"/>
          <ac:spMkLst>
            <pc:docMk/>
            <pc:sldMk cId="1526106259" sldId="282"/>
            <ac:spMk id="3" creationId="{843C7850-A06A-9812-3F89-052661947E28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526106259" sldId="282"/>
            <ac:spMk id="4" creationId="{41462B64-CB43-8D9C-B8B7-6779EBE0AE61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526106259" sldId="282"/>
            <ac:spMk id="5" creationId="{4AC0E754-9BBB-C905-37B7-191BAE998CEA}"/>
          </ac:spMkLst>
        </pc:spChg>
      </pc:sldChg>
      <pc:sldChg chg="addSp delSp modSp add">
        <pc:chgData name="Giuseppe Degan Di Dieco" userId="2239062a-f650-4cc1-8938-a0ced77ca248" providerId="ADAL" clId="{BA144C62-F774-F049-BF51-C9728451B2D6}" dt="2022-06-21T14:47:51.531" v="19620"/>
        <pc:sldMkLst>
          <pc:docMk/>
          <pc:sldMk cId="3396834752" sldId="283"/>
        </pc:sldMkLst>
        <pc:spChg chg="mod">
          <ac:chgData name="Giuseppe Degan Di Dieco" userId="2239062a-f650-4cc1-8938-a0ced77ca248" providerId="ADAL" clId="{BA144C62-F774-F049-BF51-C9728451B2D6}" dt="2022-06-07T11:31:44.170" v="3139" actId="20577"/>
          <ac:spMkLst>
            <pc:docMk/>
            <pc:sldMk cId="3396834752" sldId="283"/>
            <ac:spMk id="3" creationId="{A0760673-515C-0F4E-7C38-250298C24479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3396834752" sldId="283"/>
            <ac:spMk id="4" creationId="{AC8E91E0-C4E3-FA58-DB3E-B484DC3F5AA3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3396834752" sldId="283"/>
            <ac:spMk id="5" creationId="{48F67EB2-C15C-B257-4650-3FF69192780C}"/>
          </ac:spMkLst>
        </pc:spChg>
      </pc:sldChg>
      <pc:sldChg chg="addSp delSp modSp add mod">
        <pc:chgData name="Giuseppe Degan Di Dieco" userId="2239062a-f650-4cc1-8938-a0ced77ca248" providerId="ADAL" clId="{BA144C62-F774-F049-BF51-C9728451B2D6}" dt="2022-07-11T12:56:44.907" v="34078" actId="21"/>
        <pc:sldMkLst>
          <pc:docMk/>
          <pc:sldMk cId="656217248" sldId="284"/>
        </pc:sldMkLst>
        <pc:spChg chg="mod">
          <ac:chgData name="Giuseppe Degan Di Dieco" userId="2239062a-f650-4cc1-8938-a0ced77ca248" providerId="ADAL" clId="{BA144C62-F774-F049-BF51-C9728451B2D6}" dt="2022-07-11T12:56:44.907" v="34078" actId="21"/>
          <ac:spMkLst>
            <pc:docMk/>
            <pc:sldMk cId="656217248" sldId="284"/>
            <ac:spMk id="3" creationId="{0953C564-5C44-4774-D680-4C546927F9D7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656217248" sldId="284"/>
            <ac:spMk id="4" creationId="{42172BB7-108B-06F6-DF83-6A01F5F4D27B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656217248" sldId="284"/>
            <ac:spMk id="5" creationId="{E8BB79EC-8E2E-C135-7AA7-7ACBA888B84A}"/>
          </ac:spMkLst>
        </pc:spChg>
      </pc:sldChg>
      <pc:sldChg chg="addSp delSp modSp add">
        <pc:chgData name="Giuseppe Degan Di Dieco" userId="2239062a-f650-4cc1-8938-a0ced77ca248" providerId="ADAL" clId="{BA144C62-F774-F049-BF51-C9728451B2D6}" dt="2022-06-21T14:47:51.531" v="19620"/>
        <pc:sldMkLst>
          <pc:docMk/>
          <pc:sldMk cId="2841630374" sldId="285"/>
        </pc:sldMkLst>
        <pc:spChg chg="mod">
          <ac:chgData name="Giuseppe Degan Di Dieco" userId="2239062a-f650-4cc1-8938-a0ced77ca248" providerId="ADAL" clId="{BA144C62-F774-F049-BF51-C9728451B2D6}" dt="2022-06-07T11:44:10.625" v="3469" actId="20577"/>
          <ac:spMkLst>
            <pc:docMk/>
            <pc:sldMk cId="2841630374" sldId="285"/>
            <ac:spMk id="3" creationId="{3E4D293C-B683-2DE8-3BF5-3D6060060811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2841630374" sldId="285"/>
            <ac:spMk id="4" creationId="{20A4CAB7-70B0-6EEC-7EA8-801C4C20EB92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2841630374" sldId="285"/>
            <ac:spMk id="5" creationId="{8F762357-2EB5-A3BF-C0FD-2535A0A63C36}"/>
          </ac:spMkLst>
        </pc:spChg>
      </pc:sldChg>
      <pc:sldChg chg="addSp delSp modSp add mod">
        <pc:chgData name="Giuseppe Degan Di Dieco" userId="2239062a-f650-4cc1-8938-a0ced77ca248" providerId="ADAL" clId="{BA144C62-F774-F049-BF51-C9728451B2D6}" dt="2022-07-11T13:20:31.855" v="34197" actId="1076"/>
        <pc:sldMkLst>
          <pc:docMk/>
          <pc:sldMk cId="1572919949" sldId="286"/>
        </pc:sldMkLst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572919949" sldId="286"/>
            <ac:spMk id="6" creationId="{648B420E-F4DF-A8CB-1AF8-F7D249AE579D}"/>
          </ac:spMkLst>
        </pc:spChg>
        <pc:spChg chg="add mod">
          <ac:chgData name="Giuseppe Degan Di Dieco" userId="2239062a-f650-4cc1-8938-a0ced77ca248" providerId="ADAL" clId="{BA144C62-F774-F049-BF51-C9728451B2D6}" dt="2022-07-11T13:20:31.855" v="34197" actId="1076"/>
          <ac:spMkLst>
            <pc:docMk/>
            <pc:sldMk cId="1572919949" sldId="286"/>
            <ac:spMk id="6" creationId="{A4D6C1E1-2CEF-2861-F0D0-64EE05705205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572919949" sldId="286"/>
            <ac:spMk id="8" creationId="{5A3EC751-D69E-CC55-A548-67FD5F40CEEA}"/>
          </ac:spMkLst>
        </pc:spChg>
      </pc:sldChg>
      <pc:sldChg chg="addSp delSp modSp add">
        <pc:chgData name="Giuseppe Degan Di Dieco" userId="2239062a-f650-4cc1-8938-a0ced77ca248" providerId="ADAL" clId="{BA144C62-F774-F049-BF51-C9728451B2D6}" dt="2022-06-21T14:47:51.531" v="19620"/>
        <pc:sldMkLst>
          <pc:docMk/>
          <pc:sldMk cId="2768905001" sldId="287"/>
        </pc:sldMkLst>
        <pc:spChg chg="mod">
          <ac:chgData name="Giuseppe Degan Di Dieco" userId="2239062a-f650-4cc1-8938-a0ced77ca248" providerId="ADAL" clId="{BA144C62-F774-F049-BF51-C9728451B2D6}" dt="2022-06-07T11:45:56.153" v="3488" actId="20577"/>
          <ac:spMkLst>
            <pc:docMk/>
            <pc:sldMk cId="2768905001" sldId="287"/>
            <ac:spMk id="3" creationId="{843C7850-A06A-9812-3F89-052661947E28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2768905001" sldId="287"/>
            <ac:spMk id="4" creationId="{D8E693DE-A415-9DAB-1F92-99CB705A1134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2768905001" sldId="287"/>
            <ac:spMk id="5" creationId="{546AE909-4DF1-2098-91A1-5FF9871DBA53}"/>
          </ac:spMkLst>
        </pc:spChg>
      </pc:sldChg>
      <pc:sldChg chg="addSp delSp modSp add">
        <pc:chgData name="Giuseppe Degan Di Dieco" userId="2239062a-f650-4cc1-8938-a0ced77ca248" providerId="ADAL" clId="{BA144C62-F774-F049-BF51-C9728451B2D6}" dt="2022-06-21T14:47:51.531" v="19620"/>
        <pc:sldMkLst>
          <pc:docMk/>
          <pc:sldMk cId="85250622" sldId="288"/>
        </pc:sldMkLst>
        <pc:spChg chg="mod">
          <ac:chgData name="Giuseppe Degan Di Dieco" userId="2239062a-f650-4cc1-8938-a0ced77ca248" providerId="ADAL" clId="{BA144C62-F774-F049-BF51-C9728451B2D6}" dt="2022-06-07T11:46:09.025" v="3490" actId="20577"/>
          <ac:spMkLst>
            <pc:docMk/>
            <pc:sldMk cId="85250622" sldId="288"/>
            <ac:spMk id="3" creationId="{A0760673-515C-0F4E-7C38-250298C24479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85250622" sldId="288"/>
            <ac:spMk id="4" creationId="{5AE981E9-9FAB-B489-7B1A-A78A068E5969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85250622" sldId="288"/>
            <ac:spMk id="5" creationId="{90285589-C26F-3E4A-AB1F-B33CE5D941A5}"/>
          </ac:spMkLst>
        </pc:spChg>
      </pc:sldChg>
      <pc:sldChg chg="addSp delSp modSp add mod">
        <pc:chgData name="Giuseppe Degan Di Dieco" userId="2239062a-f650-4cc1-8938-a0ced77ca248" providerId="ADAL" clId="{BA144C62-F774-F049-BF51-C9728451B2D6}" dt="2022-06-21T14:47:51.531" v="19620"/>
        <pc:sldMkLst>
          <pc:docMk/>
          <pc:sldMk cId="4022476494" sldId="289"/>
        </pc:sldMkLst>
        <pc:spChg chg="mod">
          <ac:chgData name="Giuseppe Degan Di Dieco" userId="2239062a-f650-4cc1-8938-a0ced77ca248" providerId="ADAL" clId="{BA144C62-F774-F049-BF51-C9728451B2D6}" dt="2022-06-07T11:46:44.879" v="3511" actId="20577"/>
          <ac:spMkLst>
            <pc:docMk/>
            <pc:sldMk cId="4022476494" sldId="289"/>
            <ac:spMk id="3" creationId="{0953C564-5C44-4774-D680-4C546927F9D7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4022476494" sldId="289"/>
            <ac:spMk id="4" creationId="{74AB0FB5-C73E-D223-7305-2DDA18C1DE4F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4022476494" sldId="289"/>
            <ac:spMk id="5" creationId="{95DDFE8E-C673-BF81-DD0A-89336E229A78}"/>
          </ac:spMkLst>
        </pc:spChg>
      </pc:sldChg>
      <pc:sldChg chg="addSp delSp modSp new mod">
        <pc:chgData name="Giuseppe Degan Di Dieco" userId="2239062a-f650-4cc1-8938-a0ced77ca248" providerId="ADAL" clId="{BA144C62-F774-F049-BF51-C9728451B2D6}" dt="2022-06-21T14:47:51.531" v="19620"/>
        <pc:sldMkLst>
          <pc:docMk/>
          <pc:sldMk cId="3310028367" sldId="290"/>
        </pc:sldMkLst>
        <pc:spChg chg="mod">
          <ac:chgData name="Giuseppe Degan Di Dieco" userId="2239062a-f650-4cc1-8938-a0ced77ca248" providerId="ADAL" clId="{BA144C62-F774-F049-BF51-C9728451B2D6}" dt="2022-06-07T11:47:16.378" v="3520" actId="20577"/>
          <ac:spMkLst>
            <pc:docMk/>
            <pc:sldMk cId="3310028367" sldId="290"/>
            <ac:spMk id="2" creationId="{965FC3E9-FBED-F2F0-A08F-82392400CE3D}"/>
          </ac:spMkLst>
        </pc:spChg>
        <pc:spChg chg="del mod">
          <ac:chgData name="Giuseppe Degan Di Dieco" userId="2239062a-f650-4cc1-8938-a0ced77ca248" providerId="ADAL" clId="{BA144C62-F774-F049-BF51-C9728451B2D6}" dt="2022-06-07T11:47:30.978" v="3522"/>
          <ac:spMkLst>
            <pc:docMk/>
            <pc:sldMk cId="3310028367" sldId="290"/>
            <ac:spMk id="3" creationId="{65E6DF11-E693-EFC6-831E-4F0DC68F74F4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3310028367" sldId="290"/>
            <ac:spMk id="3" creationId="{EB549707-721C-7FE0-A60C-BA96D2CB69D3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3310028367" sldId="290"/>
            <ac:spMk id="5" creationId="{E454BE49-2FB8-3F52-252D-B14155D25F89}"/>
          </ac:spMkLst>
        </pc:spChg>
        <pc:spChg chg="add mod">
          <ac:chgData name="Giuseppe Degan Di Dieco" userId="2239062a-f650-4cc1-8938-a0ced77ca248" providerId="ADAL" clId="{BA144C62-F774-F049-BF51-C9728451B2D6}" dt="2022-06-07T11:50:12.667" v="3530" actId="1076"/>
          <ac:spMkLst>
            <pc:docMk/>
            <pc:sldMk cId="3310028367" sldId="290"/>
            <ac:spMk id="7" creationId="{738A726E-0D5D-3261-1776-E21A2B408029}"/>
          </ac:spMkLst>
        </pc:spChg>
        <pc:spChg chg="add mod">
          <ac:chgData name="Giuseppe Degan Di Dieco" userId="2239062a-f650-4cc1-8938-a0ced77ca248" providerId="ADAL" clId="{BA144C62-F774-F049-BF51-C9728451B2D6}" dt="2022-06-07T12:23:38.268" v="4565" actId="20577"/>
          <ac:spMkLst>
            <pc:docMk/>
            <pc:sldMk cId="3310028367" sldId="290"/>
            <ac:spMk id="8" creationId="{FF0FFD67-EF96-632A-D521-B5B2423E5EEB}"/>
          </ac:spMkLst>
        </pc:spChg>
        <pc:spChg chg="add mod">
          <ac:chgData name="Giuseppe Degan Di Dieco" userId="2239062a-f650-4cc1-8938-a0ced77ca248" providerId="ADAL" clId="{BA144C62-F774-F049-BF51-C9728451B2D6}" dt="2022-06-07T11:57:06.444" v="3770" actId="207"/>
          <ac:spMkLst>
            <pc:docMk/>
            <pc:sldMk cId="3310028367" sldId="290"/>
            <ac:spMk id="9" creationId="{34CBC93F-9936-E970-0816-080FD46D76BB}"/>
          </ac:spMkLst>
        </pc:spChg>
        <pc:picChg chg="add mod">
          <ac:chgData name="Giuseppe Degan Di Dieco" userId="2239062a-f650-4cc1-8938-a0ced77ca248" providerId="ADAL" clId="{BA144C62-F774-F049-BF51-C9728451B2D6}" dt="2022-06-07T11:47:34.167" v="3523" actId="1076"/>
          <ac:picMkLst>
            <pc:docMk/>
            <pc:sldMk cId="3310028367" sldId="290"/>
            <ac:picMk id="4" creationId="{514B1F60-240A-E48C-DD44-8BB6E6357B4E}"/>
          </ac:picMkLst>
        </pc:picChg>
        <pc:cxnChg chg="add">
          <ac:chgData name="Giuseppe Degan Di Dieco" userId="2239062a-f650-4cc1-8938-a0ced77ca248" providerId="ADAL" clId="{BA144C62-F774-F049-BF51-C9728451B2D6}" dt="2022-06-07T11:49:57.218" v="3524" actId="11529"/>
          <ac:cxnSpMkLst>
            <pc:docMk/>
            <pc:sldMk cId="3310028367" sldId="290"/>
            <ac:cxnSpMk id="6" creationId="{9050BCD3-777A-98E1-1AE1-C4B0BD3C3C99}"/>
          </ac:cxnSpMkLst>
        </pc:cxnChg>
        <pc:cxnChg chg="add">
          <ac:chgData name="Giuseppe Degan Di Dieco" userId="2239062a-f650-4cc1-8938-a0ced77ca248" providerId="ADAL" clId="{BA144C62-F774-F049-BF51-C9728451B2D6}" dt="2022-06-07T11:57:10.572" v="3771" actId="11529"/>
          <ac:cxnSpMkLst>
            <pc:docMk/>
            <pc:sldMk cId="3310028367" sldId="290"/>
            <ac:cxnSpMk id="11" creationId="{E1BCC48C-5075-FD21-D1CD-292EF2F99C5A}"/>
          </ac:cxnSpMkLst>
        </pc:cxnChg>
      </pc:sldChg>
      <pc:sldChg chg="addSp delSp modSp add">
        <pc:chgData name="Giuseppe Degan Di Dieco" userId="2239062a-f650-4cc1-8938-a0ced77ca248" providerId="ADAL" clId="{BA144C62-F774-F049-BF51-C9728451B2D6}" dt="2022-06-21T14:47:51.531" v="19620"/>
        <pc:sldMkLst>
          <pc:docMk/>
          <pc:sldMk cId="1366350988" sldId="291"/>
        </pc:sldMkLst>
        <pc:spChg chg="mod">
          <ac:chgData name="Giuseppe Degan Di Dieco" userId="2239062a-f650-4cc1-8938-a0ced77ca248" providerId="ADAL" clId="{BA144C62-F774-F049-BF51-C9728451B2D6}" dt="2022-06-07T11:58:42.185" v="3790" actId="20577"/>
          <ac:spMkLst>
            <pc:docMk/>
            <pc:sldMk cId="1366350988" sldId="291"/>
            <ac:spMk id="3" creationId="{3E4D293C-B683-2DE8-3BF5-3D6060060811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366350988" sldId="291"/>
            <ac:spMk id="4" creationId="{AD805737-FA21-EB8A-596F-1D6B1ACD6E32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366350988" sldId="291"/>
            <ac:spMk id="5" creationId="{9C25FD91-53AF-C2A0-093F-D63C2ACDB67E}"/>
          </ac:spMkLst>
        </pc:spChg>
      </pc:sldChg>
      <pc:sldChg chg="addSp delSp modSp add mod">
        <pc:chgData name="Giuseppe Degan Di Dieco" userId="2239062a-f650-4cc1-8938-a0ced77ca248" providerId="ADAL" clId="{BA144C62-F774-F049-BF51-C9728451B2D6}" dt="2022-06-21T14:47:51.531" v="19620"/>
        <pc:sldMkLst>
          <pc:docMk/>
          <pc:sldMk cId="967754703" sldId="292"/>
        </pc:sldMkLst>
        <pc:spChg chg="mod">
          <ac:chgData name="Giuseppe Degan Di Dieco" userId="2239062a-f650-4cc1-8938-a0ced77ca248" providerId="ADAL" clId="{BA144C62-F774-F049-BF51-C9728451B2D6}" dt="2022-06-07T12:00:35.157" v="3815" actId="27636"/>
          <ac:spMkLst>
            <pc:docMk/>
            <pc:sldMk cId="967754703" sldId="292"/>
            <ac:spMk id="3" creationId="{810399B4-EBF3-F2F6-D21B-E339FED640B0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967754703" sldId="292"/>
            <ac:spMk id="4" creationId="{4CF94117-0A73-BA5D-240D-B334527695F8}"/>
          </ac:spMkLst>
        </pc:spChg>
        <pc:spChg chg="del">
          <ac:chgData name="Giuseppe Degan Di Dieco" userId="2239062a-f650-4cc1-8938-a0ced77ca248" providerId="ADAL" clId="{BA144C62-F774-F049-BF51-C9728451B2D6}" dt="2022-06-07T12:00:43.629" v="3819" actId="478"/>
          <ac:spMkLst>
            <pc:docMk/>
            <pc:sldMk cId="967754703" sldId="292"/>
            <ac:spMk id="5" creationId="{3306B4DE-D1A1-9E72-DF8B-0C21E0E1D484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967754703" sldId="292"/>
            <ac:spMk id="5" creationId="{52DAE0B8-8970-B6F2-6644-368492748323}"/>
          </ac:spMkLst>
        </pc:spChg>
        <pc:spChg chg="add mod">
          <ac:chgData name="Giuseppe Degan Di Dieco" userId="2239062a-f650-4cc1-8938-a0ced77ca248" providerId="ADAL" clId="{BA144C62-F774-F049-BF51-C9728451B2D6}" dt="2022-06-07T12:00:56.978" v="3820"/>
          <ac:spMkLst>
            <pc:docMk/>
            <pc:sldMk cId="967754703" sldId="292"/>
            <ac:spMk id="11" creationId="{BB14AE8E-F15E-C604-926F-F1D023AA24A9}"/>
          </ac:spMkLst>
        </pc:spChg>
        <pc:picChg chg="del">
          <ac:chgData name="Giuseppe Degan Di Dieco" userId="2239062a-f650-4cc1-8938-a0ced77ca248" providerId="ADAL" clId="{BA144C62-F774-F049-BF51-C9728451B2D6}" dt="2022-06-07T12:00:41.075" v="3816" actId="478"/>
          <ac:picMkLst>
            <pc:docMk/>
            <pc:sldMk cId="967754703" sldId="292"/>
            <ac:picMk id="4" creationId="{AA640A7C-C28C-7118-BA88-F0BD39734E47}"/>
          </ac:picMkLst>
        </pc:picChg>
        <pc:picChg chg="add mod">
          <ac:chgData name="Giuseppe Degan Di Dieco" userId="2239062a-f650-4cc1-8938-a0ced77ca248" providerId="ADAL" clId="{BA144C62-F774-F049-BF51-C9728451B2D6}" dt="2022-06-07T12:00:56.978" v="3820"/>
          <ac:picMkLst>
            <pc:docMk/>
            <pc:sldMk cId="967754703" sldId="292"/>
            <ac:picMk id="8" creationId="{8685A748-0AE4-996B-A290-ACF7F9C4D9D1}"/>
          </ac:picMkLst>
        </pc:picChg>
        <pc:cxnChg chg="del">
          <ac:chgData name="Giuseppe Degan Di Dieco" userId="2239062a-f650-4cc1-8938-a0ced77ca248" providerId="ADAL" clId="{BA144C62-F774-F049-BF51-C9728451B2D6}" dt="2022-06-07T12:00:42.054" v="3817" actId="478"/>
          <ac:cxnSpMkLst>
            <pc:docMk/>
            <pc:sldMk cId="967754703" sldId="292"/>
            <ac:cxnSpMk id="7" creationId="{96099860-134F-FEDE-ECA7-A35DC661A736}"/>
          </ac:cxnSpMkLst>
        </pc:cxnChg>
        <pc:cxnChg chg="del">
          <ac:chgData name="Giuseppe Degan Di Dieco" userId="2239062a-f650-4cc1-8938-a0ced77ca248" providerId="ADAL" clId="{BA144C62-F774-F049-BF51-C9728451B2D6}" dt="2022-06-07T12:00:42.813" v="3818" actId="478"/>
          <ac:cxnSpMkLst>
            <pc:docMk/>
            <pc:sldMk cId="967754703" sldId="292"/>
            <ac:cxnSpMk id="9" creationId="{2076EEDC-ED72-C95A-00DE-50A04A397C06}"/>
          </ac:cxnSpMkLst>
        </pc:cxnChg>
        <pc:cxnChg chg="add mod">
          <ac:chgData name="Giuseppe Degan Di Dieco" userId="2239062a-f650-4cc1-8938-a0ced77ca248" providerId="ADAL" clId="{BA144C62-F774-F049-BF51-C9728451B2D6}" dt="2022-06-07T12:00:56.978" v="3820"/>
          <ac:cxnSpMkLst>
            <pc:docMk/>
            <pc:sldMk cId="967754703" sldId="292"/>
            <ac:cxnSpMk id="10" creationId="{BED4B6E5-1F2F-8366-E7DF-8AB69D5F67B2}"/>
          </ac:cxnSpMkLst>
        </pc:cxnChg>
        <pc:cxnChg chg="add mod">
          <ac:chgData name="Giuseppe Degan Di Dieco" userId="2239062a-f650-4cc1-8938-a0ced77ca248" providerId="ADAL" clId="{BA144C62-F774-F049-BF51-C9728451B2D6}" dt="2022-06-07T12:00:56.978" v="3820"/>
          <ac:cxnSpMkLst>
            <pc:docMk/>
            <pc:sldMk cId="967754703" sldId="292"/>
            <ac:cxnSpMk id="12" creationId="{A8102935-6FA1-87DB-29E8-6E75F02E484B}"/>
          </ac:cxnSpMkLst>
        </pc:cxnChg>
      </pc:sldChg>
      <pc:sldChg chg="modSp add del mod">
        <pc:chgData name="Giuseppe Degan Di Dieco" userId="2239062a-f650-4cc1-8938-a0ced77ca248" providerId="ADAL" clId="{BA144C62-F774-F049-BF51-C9728451B2D6}" dt="2022-06-07T12:01:08.722" v="3821" actId="2696"/>
        <pc:sldMkLst>
          <pc:docMk/>
          <pc:sldMk cId="228444864" sldId="293"/>
        </pc:sldMkLst>
        <pc:spChg chg="mod">
          <ac:chgData name="Giuseppe Degan Di Dieco" userId="2239062a-f650-4cc1-8938-a0ced77ca248" providerId="ADAL" clId="{BA144C62-F774-F049-BF51-C9728451B2D6}" dt="2022-06-07T11:58:20.217" v="3780" actId="21"/>
          <ac:spMkLst>
            <pc:docMk/>
            <pc:sldMk cId="228444864" sldId="293"/>
            <ac:spMk id="3" creationId="{843C7850-A06A-9812-3F89-052661947E28}"/>
          </ac:spMkLst>
        </pc:spChg>
      </pc:sldChg>
      <pc:sldChg chg="addSp delSp modSp add">
        <pc:chgData name="Giuseppe Degan Di Dieco" userId="2239062a-f650-4cc1-8938-a0ced77ca248" providerId="ADAL" clId="{BA144C62-F774-F049-BF51-C9728451B2D6}" dt="2022-06-21T14:47:51.531" v="19620"/>
        <pc:sldMkLst>
          <pc:docMk/>
          <pc:sldMk cId="3484390884" sldId="294"/>
        </pc:sldMkLst>
        <pc:spChg chg="mod">
          <ac:chgData name="Giuseppe Degan Di Dieco" userId="2239062a-f650-4cc1-8938-a0ced77ca248" providerId="ADAL" clId="{BA144C62-F774-F049-BF51-C9728451B2D6}" dt="2022-06-07T12:01:23.013" v="3823" actId="20577"/>
          <ac:spMkLst>
            <pc:docMk/>
            <pc:sldMk cId="3484390884" sldId="294"/>
            <ac:spMk id="3" creationId="{A0760673-515C-0F4E-7C38-250298C24479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3484390884" sldId="294"/>
            <ac:spMk id="4" creationId="{8BF00B29-F24B-61B4-EB3F-1B5C67C87D53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3484390884" sldId="294"/>
            <ac:spMk id="5" creationId="{21F25C00-3B66-D34A-A38A-A77D36661C9E}"/>
          </ac:spMkLst>
        </pc:spChg>
      </pc:sldChg>
      <pc:sldChg chg="addSp delSp modSp add mod">
        <pc:chgData name="Giuseppe Degan Di Dieco" userId="2239062a-f650-4cc1-8938-a0ced77ca248" providerId="ADAL" clId="{BA144C62-F774-F049-BF51-C9728451B2D6}" dt="2022-06-21T14:47:51.531" v="19620"/>
        <pc:sldMkLst>
          <pc:docMk/>
          <pc:sldMk cId="1695941599" sldId="295"/>
        </pc:sldMkLst>
        <pc:spChg chg="mod">
          <ac:chgData name="Giuseppe Degan Di Dieco" userId="2239062a-f650-4cc1-8938-a0ced77ca248" providerId="ADAL" clId="{BA144C62-F774-F049-BF51-C9728451B2D6}" dt="2022-06-07T12:01:56.446" v="3850" actId="20577"/>
          <ac:spMkLst>
            <pc:docMk/>
            <pc:sldMk cId="1695941599" sldId="295"/>
            <ac:spMk id="3" creationId="{0953C564-5C44-4774-D680-4C546927F9D7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695941599" sldId="295"/>
            <ac:spMk id="4" creationId="{82D29D35-B97D-74A8-D7A3-73342D60CD75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695941599" sldId="295"/>
            <ac:spMk id="5" creationId="{8FDD1979-E209-47D0-19A6-D9CEB7BB9ABC}"/>
          </ac:spMkLst>
        </pc:spChg>
      </pc:sldChg>
      <pc:sldChg chg="addSp delSp modSp new mod">
        <pc:chgData name="Giuseppe Degan Di Dieco" userId="2239062a-f650-4cc1-8938-a0ced77ca248" providerId="ADAL" clId="{BA144C62-F774-F049-BF51-C9728451B2D6}" dt="2022-06-21T14:47:51.531" v="19620"/>
        <pc:sldMkLst>
          <pc:docMk/>
          <pc:sldMk cId="4189835757" sldId="296"/>
        </pc:sldMkLst>
        <pc:spChg chg="mod">
          <ac:chgData name="Giuseppe Degan Di Dieco" userId="2239062a-f650-4cc1-8938-a0ced77ca248" providerId="ADAL" clId="{BA144C62-F774-F049-BF51-C9728451B2D6}" dt="2022-06-07T12:02:18.619" v="3873" actId="20577"/>
          <ac:spMkLst>
            <pc:docMk/>
            <pc:sldMk cId="4189835757" sldId="296"/>
            <ac:spMk id="2" creationId="{A7B5DC86-18A6-9490-3D6B-B501EF1100F5}"/>
          </ac:spMkLst>
        </pc:spChg>
        <pc:spChg chg="mod">
          <ac:chgData name="Giuseppe Degan Di Dieco" userId="2239062a-f650-4cc1-8938-a0ced77ca248" providerId="ADAL" clId="{BA144C62-F774-F049-BF51-C9728451B2D6}" dt="2022-06-07T12:16:24.111" v="4382" actId="20577"/>
          <ac:spMkLst>
            <pc:docMk/>
            <pc:sldMk cId="4189835757" sldId="296"/>
            <ac:spMk id="3" creationId="{9181A5E7-1E90-1D56-009A-D51DDA3FA152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4189835757" sldId="296"/>
            <ac:spMk id="4" creationId="{D418FA77-6035-6561-F660-8DC69A70B224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4189835757" sldId="296"/>
            <ac:spMk id="5" creationId="{11BB2FCC-5208-C8FC-D887-02EE55BD377D}"/>
          </ac:spMkLst>
        </pc:spChg>
      </pc:sldChg>
      <pc:sldChg chg="addSp delSp modSp add mod">
        <pc:chgData name="Giuseppe Degan Di Dieco" userId="2239062a-f650-4cc1-8938-a0ced77ca248" providerId="ADAL" clId="{BA144C62-F774-F049-BF51-C9728451B2D6}" dt="2022-06-21T14:47:51.531" v="19620"/>
        <pc:sldMkLst>
          <pc:docMk/>
          <pc:sldMk cId="2524994092" sldId="297"/>
        </pc:sldMkLst>
        <pc:spChg chg="mod">
          <ac:chgData name="Giuseppe Degan Di Dieco" userId="2239062a-f650-4cc1-8938-a0ced77ca248" providerId="ADAL" clId="{BA144C62-F774-F049-BF51-C9728451B2D6}" dt="2022-06-09T08:55:21.873" v="6380" actId="20577"/>
          <ac:spMkLst>
            <pc:docMk/>
            <pc:sldMk cId="2524994092" sldId="297"/>
            <ac:spMk id="2" creationId="{C81B4981-6EA9-4BAA-14A1-8F90426F242A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2524994092" sldId="297"/>
            <ac:spMk id="3" creationId="{0189B82B-06DC-0780-D230-DB0B431B6003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2524994092" sldId="297"/>
            <ac:spMk id="4" creationId="{71636BF5-6B26-5FC1-7FAB-117F65E61852}"/>
          </ac:spMkLst>
        </pc:spChg>
        <pc:spChg chg="add del mod">
          <ac:chgData name="Giuseppe Degan Di Dieco" userId="2239062a-f650-4cc1-8938-a0ced77ca248" providerId="ADAL" clId="{BA144C62-F774-F049-BF51-C9728451B2D6}" dt="2022-06-07T13:25:00.321" v="4723" actId="1032"/>
          <ac:spMkLst>
            <pc:docMk/>
            <pc:sldMk cId="2524994092" sldId="297"/>
            <ac:spMk id="5" creationId="{245B7591-47CC-FD8A-1502-9F9977EF26C7}"/>
          </ac:spMkLst>
        </pc:spChg>
        <pc:graphicFrameChg chg="del mod">
          <ac:chgData name="Giuseppe Degan Di Dieco" userId="2239062a-f650-4cc1-8938-a0ced77ca248" providerId="ADAL" clId="{BA144C62-F774-F049-BF51-C9728451B2D6}" dt="2022-06-07T13:24:50.416" v="4722" actId="478"/>
          <ac:graphicFrameMkLst>
            <pc:docMk/>
            <pc:sldMk cId="2524994092" sldId="297"/>
            <ac:graphicFrameMk id="4" creationId="{0AD32597-8715-4F62-478B-FC287DDEF884}"/>
          </ac:graphicFrameMkLst>
        </pc:graphicFrameChg>
        <pc:graphicFrameChg chg="add mod modGraphic">
          <ac:chgData name="Giuseppe Degan Di Dieco" userId="2239062a-f650-4cc1-8938-a0ced77ca248" providerId="ADAL" clId="{BA144C62-F774-F049-BF51-C9728451B2D6}" dt="2022-06-07T13:26:15.054" v="4829" actId="20577"/>
          <ac:graphicFrameMkLst>
            <pc:docMk/>
            <pc:sldMk cId="2524994092" sldId="297"/>
            <ac:graphicFrameMk id="6" creationId="{F72B2773-061A-7A23-D3E3-5378CBC88A5A}"/>
          </ac:graphicFrameMkLst>
        </pc:graphicFrameChg>
      </pc:sldChg>
      <pc:sldChg chg="addSp delSp modSp add mod">
        <pc:chgData name="Giuseppe Degan Di Dieco" userId="2239062a-f650-4cc1-8938-a0ced77ca248" providerId="ADAL" clId="{BA144C62-F774-F049-BF51-C9728451B2D6}" dt="2022-06-21T14:47:51.531" v="19620"/>
        <pc:sldMkLst>
          <pc:docMk/>
          <pc:sldMk cId="4193520077" sldId="298"/>
        </pc:sldMkLst>
        <pc:spChg chg="mod">
          <ac:chgData name="Giuseppe Degan Di Dieco" userId="2239062a-f650-4cc1-8938-a0ced77ca248" providerId="ADAL" clId="{BA144C62-F774-F049-BF51-C9728451B2D6}" dt="2022-06-07T13:46:52.470" v="4832" actId="20577"/>
          <ac:spMkLst>
            <pc:docMk/>
            <pc:sldMk cId="4193520077" sldId="298"/>
            <ac:spMk id="3" creationId="{0D12F14E-B108-D9DA-88F4-7F29E0145FF6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4193520077" sldId="298"/>
            <ac:spMk id="5" creationId="{70698001-4B2B-6732-6609-EFEA45DEE712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4193520077" sldId="298"/>
            <ac:spMk id="6" creationId="{28219C82-AC9B-DAD1-FC45-7D8C071465CD}"/>
          </ac:spMkLst>
        </pc:spChg>
      </pc:sldChg>
      <pc:sldChg chg="addSp delSp modSp add mod">
        <pc:chgData name="Giuseppe Degan Di Dieco" userId="2239062a-f650-4cc1-8938-a0ced77ca248" providerId="ADAL" clId="{BA144C62-F774-F049-BF51-C9728451B2D6}" dt="2022-06-21T14:47:51.531" v="19620"/>
        <pc:sldMkLst>
          <pc:docMk/>
          <pc:sldMk cId="2277903267" sldId="299"/>
        </pc:sldMkLst>
        <pc:spChg chg="mod">
          <ac:chgData name="Giuseppe Degan Di Dieco" userId="2239062a-f650-4cc1-8938-a0ced77ca248" providerId="ADAL" clId="{BA144C62-F774-F049-BF51-C9728451B2D6}" dt="2022-06-07T13:56:01.563" v="4838"/>
          <ac:spMkLst>
            <pc:docMk/>
            <pc:sldMk cId="2277903267" sldId="299"/>
            <ac:spMk id="2" creationId="{C81B4981-6EA9-4BAA-14A1-8F90426F242A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2277903267" sldId="299"/>
            <ac:spMk id="3" creationId="{BE5ACF37-E3D6-3AE7-67E0-97F4DCC85FCC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2277903267" sldId="299"/>
            <ac:spMk id="5" creationId="{CB97E497-2B51-285A-A2DB-767499F555AB}"/>
          </ac:spMkLst>
        </pc:spChg>
        <pc:graphicFrameChg chg="mod modGraphic">
          <ac:chgData name="Giuseppe Degan Di Dieco" userId="2239062a-f650-4cc1-8938-a0ced77ca248" providerId="ADAL" clId="{BA144C62-F774-F049-BF51-C9728451B2D6}" dt="2022-06-07T14:04:06.675" v="5037"/>
          <ac:graphicFrameMkLst>
            <pc:docMk/>
            <pc:sldMk cId="2277903267" sldId="299"/>
            <ac:graphicFrameMk id="4" creationId="{0AD32597-8715-4F62-478B-FC287DDEF884}"/>
          </ac:graphicFrameMkLst>
        </pc:graphicFrameChg>
      </pc:sldChg>
      <pc:sldChg chg="addSp delSp modSp new mod">
        <pc:chgData name="Giuseppe Degan Di Dieco" userId="2239062a-f650-4cc1-8938-a0ced77ca248" providerId="ADAL" clId="{BA144C62-F774-F049-BF51-C9728451B2D6}" dt="2022-06-21T14:47:51.531" v="19620"/>
        <pc:sldMkLst>
          <pc:docMk/>
          <pc:sldMk cId="1849287651" sldId="300"/>
        </pc:sldMkLst>
        <pc:spChg chg="mod">
          <ac:chgData name="Giuseppe Degan Di Dieco" userId="2239062a-f650-4cc1-8938-a0ced77ca248" providerId="ADAL" clId="{BA144C62-F774-F049-BF51-C9728451B2D6}" dt="2022-06-07T14:13:21.587" v="5463" actId="20577"/>
          <ac:spMkLst>
            <pc:docMk/>
            <pc:sldMk cId="1849287651" sldId="300"/>
            <ac:spMk id="2" creationId="{86098BE1-A500-F214-851C-A5459B436D5B}"/>
          </ac:spMkLst>
        </pc:spChg>
        <pc:spChg chg="mod">
          <ac:chgData name="Giuseppe Degan Di Dieco" userId="2239062a-f650-4cc1-8938-a0ced77ca248" providerId="ADAL" clId="{BA144C62-F774-F049-BF51-C9728451B2D6}" dt="2022-06-07T14:38:27.762" v="5817" actId="20577"/>
          <ac:spMkLst>
            <pc:docMk/>
            <pc:sldMk cId="1849287651" sldId="300"/>
            <ac:spMk id="3" creationId="{D92C51D6-A40C-3285-85BF-B1E7CFD2D717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849287651" sldId="300"/>
            <ac:spMk id="4" creationId="{F09B91DF-8712-2DED-529B-8F8771318E8F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849287651" sldId="300"/>
            <ac:spMk id="5" creationId="{8D29477A-3139-88CA-FF65-A3E37BD5078A}"/>
          </ac:spMkLst>
        </pc:spChg>
        <pc:picChg chg="add del mod">
          <ac:chgData name="Giuseppe Degan Di Dieco" userId="2239062a-f650-4cc1-8938-a0ced77ca248" providerId="ADAL" clId="{BA144C62-F774-F049-BF51-C9728451B2D6}" dt="2022-06-07T14:12:50.090" v="5452" actId="478"/>
          <ac:picMkLst>
            <pc:docMk/>
            <pc:sldMk cId="1849287651" sldId="300"/>
            <ac:picMk id="4" creationId="{26D98919-F571-F668-FE07-F6F47E8EEC11}"/>
          </ac:picMkLst>
        </pc:picChg>
      </pc:sldChg>
      <pc:sldChg chg="addSp delSp modSp add mod">
        <pc:chgData name="Giuseppe Degan Di Dieco" userId="2239062a-f650-4cc1-8938-a0ced77ca248" providerId="ADAL" clId="{BA144C62-F774-F049-BF51-C9728451B2D6}" dt="2022-06-21T14:47:51.531" v="19620"/>
        <pc:sldMkLst>
          <pc:docMk/>
          <pc:sldMk cId="2234040770" sldId="301"/>
        </pc:sldMkLst>
        <pc:spChg chg="mod">
          <ac:chgData name="Giuseppe Degan Di Dieco" userId="2239062a-f650-4cc1-8938-a0ced77ca248" providerId="ADAL" clId="{BA144C62-F774-F049-BF51-C9728451B2D6}" dt="2022-06-07T14:13:52.553" v="5500" actId="20577"/>
          <ac:spMkLst>
            <pc:docMk/>
            <pc:sldMk cId="2234040770" sldId="301"/>
            <ac:spMk id="2" creationId="{86098BE1-A500-F214-851C-A5459B436D5B}"/>
          </ac:spMkLst>
        </pc:spChg>
        <pc:spChg chg="mod">
          <ac:chgData name="Giuseppe Degan Di Dieco" userId="2239062a-f650-4cc1-8938-a0ced77ca248" providerId="ADAL" clId="{BA144C62-F774-F049-BF51-C9728451B2D6}" dt="2022-06-07T14:14:32.168" v="5501" actId="14100"/>
          <ac:spMkLst>
            <pc:docMk/>
            <pc:sldMk cId="2234040770" sldId="301"/>
            <ac:spMk id="3" creationId="{D92C51D6-A40C-3285-85BF-B1E7CFD2D717}"/>
          </ac:spMkLst>
        </pc:spChg>
        <pc:spChg chg="add mod">
          <ac:chgData name="Giuseppe Degan Di Dieco" userId="2239062a-f650-4cc1-8938-a0ced77ca248" providerId="ADAL" clId="{BA144C62-F774-F049-BF51-C9728451B2D6}" dt="2022-06-07T14:15:33.312" v="5534" actId="1076"/>
          <ac:spMkLst>
            <pc:docMk/>
            <pc:sldMk cId="2234040770" sldId="301"/>
            <ac:spMk id="6" creationId="{5AA336E8-F025-8627-BD2D-273DCC5EABC7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2234040770" sldId="301"/>
            <ac:spMk id="7" creationId="{619EDC83-C8EE-8D30-FA6E-F89824882D6A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2234040770" sldId="301"/>
            <ac:spMk id="8" creationId="{5B7DA604-2802-4CE7-D3BA-72048B3361BF}"/>
          </ac:spMkLst>
        </pc:spChg>
        <pc:picChg chg="mod">
          <ac:chgData name="Giuseppe Degan Di Dieco" userId="2239062a-f650-4cc1-8938-a0ced77ca248" providerId="ADAL" clId="{BA144C62-F774-F049-BF51-C9728451B2D6}" dt="2022-06-07T14:14:44.965" v="5507" actId="1076"/>
          <ac:picMkLst>
            <pc:docMk/>
            <pc:sldMk cId="2234040770" sldId="301"/>
            <ac:picMk id="4" creationId="{26D98919-F571-F668-FE07-F6F47E8EEC11}"/>
          </ac:picMkLst>
        </pc:picChg>
        <pc:picChg chg="add mod">
          <ac:chgData name="Giuseppe Degan Di Dieco" userId="2239062a-f650-4cc1-8938-a0ced77ca248" providerId="ADAL" clId="{BA144C62-F774-F049-BF51-C9728451B2D6}" dt="2022-06-07T14:14:39.688" v="5506" actId="1076"/>
          <ac:picMkLst>
            <pc:docMk/>
            <pc:sldMk cId="2234040770" sldId="301"/>
            <ac:picMk id="5" creationId="{8233C576-2C8C-15C9-8201-BDEEEEBFCFFE}"/>
          </ac:picMkLst>
        </pc:picChg>
      </pc:sldChg>
      <pc:sldChg chg="addSp delSp modSp new mod">
        <pc:chgData name="Giuseppe Degan Di Dieco" userId="2239062a-f650-4cc1-8938-a0ced77ca248" providerId="ADAL" clId="{BA144C62-F774-F049-BF51-C9728451B2D6}" dt="2022-06-21T14:47:51.531" v="19620"/>
        <pc:sldMkLst>
          <pc:docMk/>
          <pc:sldMk cId="530278414" sldId="302"/>
        </pc:sldMkLst>
        <pc:spChg chg="mod">
          <ac:chgData name="Giuseppe Degan Di Dieco" userId="2239062a-f650-4cc1-8938-a0ced77ca248" providerId="ADAL" clId="{BA144C62-F774-F049-BF51-C9728451B2D6}" dt="2022-06-07T14:38:48.642" v="5869" actId="20577"/>
          <ac:spMkLst>
            <pc:docMk/>
            <pc:sldMk cId="530278414" sldId="302"/>
            <ac:spMk id="2" creationId="{367A27BD-0B1B-07DD-F700-F17A0B456FE7}"/>
          </ac:spMkLst>
        </pc:spChg>
        <pc:spChg chg="del">
          <ac:chgData name="Giuseppe Degan Di Dieco" userId="2239062a-f650-4cc1-8938-a0ced77ca248" providerId="ADAL" clId="{BA144C62-F774-F049-BF51-C9728451B2D6}" dt="2022-06-07T14:36:17.933" v="5649"/>
          <ac:spMkLst>
            <pc:docMk/>
            <pc:sldMk cId="530278414" sldId="302"/>
            <ac:spMk id="3" creationId="{9E40CD24-852A-115B-1C1A-D0C2D99E8103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530278414" sldId="302"/>
            <ac:spMk id="3" creationId="{A24A4B82-4C9F-1627-F2EE-41E727AC2569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530278414" sldId="302"/>
            <ac:spMk id="5" creationId="{2560B9F4-DC92-6271-8A73-8A6704873847}"/>
          </ac:spMkLst>
        </pc:spChg>
        <pc:graphicFrameChg chg="add mod modGraphic">
          <ac:chgData name="Giuseppe Degan Di Dieco" userId="2239062a-f650-4cc1-8938-a0ced77ca248" providerId="ADAL" clId="{BA144C62-F774-F049-BF51-C9728451B2D6}" dt="2022-06-07T15:59:24.182" v="6301" actId="20577"/>
          <ac:graphicFrameMkLst>
            <pc:docMk/>
            <pc:sldMk cId="530278414" sldId="302"/>
            <ac:graphicFrameMk id="4" creationId="{087E13DD-95EB-5B46-E56E-126894D2EF1E}"/>
          </ac:graphicFrameMkLst>
        </pc:graphicFrameChg>
      </pc:sldChg>
      <pc:sldChg chg="addSp delSp modSp new mod">
        <pc:chgData name="Giuseppe Degan Di Dieco" userId="2239062a-f650-4cc1-8938-a0ced77ca248" providerId="ADAL" clId="{BA144C62-F774-F049-BF51-C9728451B2D6}" dt="2022-06-21T14:47:51.531" v="19620"/>
        <pc:sldMkLst>
          <pc:docMk/>
          <pc:sldMk cId="1767789857" sldId="303"/>
        </pc:sldMkLst>
        <pc:spChg chg="mod">
          <ac:chgData name="Giuseppe Degan Di Dieco" userId="2239062a-f650-4cc1-8938-a0ced77ca248" providerId="ADAL" clId="{BA144C62-F774-F049-BF51-C9728451B2D6}" dt="2022-06-08T16:49:34.757" v="6341" actId="20577"/>
          <ac:spMkLst>
            <pc:docMk/>
            <pc:sldMk cId="1767789857" sldId="303"/>
            <ac:spMk id="2" creationId="{9BB01ACD-6BBD-A886-ADA3-CD88C5D4F211}"/>
          </ac:spMkLst>
        </pc:spChg>
        <pc:spChg chg="mod">
          <ac:chgData name="Giuseppe Degan Di Dieco" userId="2239062a-f650-4cc1-8938-a0ced77ca248" providerId="ADAL" clId="{BA144C62-F774-F049-BF51-C9728451B2D6}" dt="2022-06-07T15:02:59.329" v="6143" actId="20577"/>
          <ac:spMkLst>
            <pc:docMk/>
            <pc:sldMk cId="1767789857" sldId="303"/>
            <ac:spMk id="3" creationId="{4F287A3A-2FD8-ECE6-B73B-6D213EC20CDC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767789857" sldId="303"/>
            <ac:spMk id="4" creationId="{65ABD30D-DC83-7DAB-5424-305A1A8F7836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767789857" sldId="303"/>
            <ac:spMk id="5" creationId="{674D72B5-6F15-5DDC-70CF-FBFEF4A533D3}"/>
          </ac:spMkLst>
        </pc:spChg>
      </pc:sldChg>
      <pc:sldChg chg="addSp delSp modSp add">
        <pc:chgData name="Giuseppe Degan Di Dieco" userId="2239062a-f650-4cc1-8938-a0ced77ca248" providerId="ADAL" clId="{BA144C62-F774-F049-BF51-C9728451B2D6}" dt="2022-06-21T14:47:51.531" v="19620"/>
        <pc:sldMkLst>
          <pc:docMk/>
          <pc:sldMk cId="1100812871" sldId="304"/>
        </pc:sldMkLst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100812871" sldId="304"/>
            <ac:spMk id="3" creationId="{6B49596F-0341-D3C9-2E12-3FD781DE9B96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100812871" sldId="304"/>
            <ac:spMk id="5" creationId="{3C3EAA51-5973-05DA-F959-5A398DB3F63D}"/>
          </ac:spMkLst>
        </pc:spChg>
        <pc:graphicFrameChg chg="mod">
          <ac:chgData name="Giuseppe Degan Di Dieco" userId="2239062a-f650-4cc1-8938-a0ced77ca248" providerId="ADAL" clId="{BA144C62-F774-F049-BF51-C9728451B2D6}" dt="2022-06-07T15:40:31.897" v="6244" actId="20577"/>
          <ac:graphicFrameMkLst>
            <pc:docMk/>
            <pc:sldMk cId="1100812871" sldId="304"/>
            <ac:graphicFrameMk id="4" creationId="{0AD32597-8715-4F62-478B-FC287DDEF884}"/>
          </ac:graphicFrameMkLst>
        </pc:graphicFrameChg>
      </pc:sldChg>
      <pc:sldChg chg="addSp delSp modSp mod">
        <pc:chgData name="Giuseppe Degan Di Dieco" userId="2239062a-f650-4cc1-8938-a0ced77ca248" providerId="ADAL" clId="{BA144C62-F774-F049-BF51-C9728451B2D6}" dt="2022-06-21T14:56:15.483" v="19670" actId="400"/>
        <pc:sldMkLst>
          <pc:docMk/>
          <pc:sldMk cId="1316936946" sldId="305"/>
        </pc:sldMkLst>
        <pc:spChg chg="mod">
          <ac:chgData name="Giuseppe Degan Di Dieco" userId="2239062a-f650-4cc1-8938-a0ced77ca248" providerId="ADAL" clId="{BA144C62-F774-F049-BF51-C9728451B2D6}" dt="2022-06-08T16:49:44.606" v="6357" actId="20577"/>
          <ac:spMkLst>
            <pc:docMk/>
            <pc:sldMk cId="1316936946" sldId="305"/>
            <ac:spMk id="2" creationId="{99467A2F-F492-9DC5-CC39-C023C49343F2}"/>
          </ac:spMkLst>
        </pc:spChg>
        <pc:spChg chg="mod">
          <ac:chgData name="Giuseppe Degan Di Dieco" userId="2239062a-f650-4cc1-8938-a0ced77ca248" providerId="ADAL" clId="{BA144C62-F774-F049-BF51-C9728451B2D6}" dt="2022-06-21T14:56:15.483" v="19670" actId="400"/>
          <ac:spMkLst>
            <pc:docMk/>
            <pc:sldMk cId="1316936946" sldId="305"/>
            <ac:spMk id="3" creationId="{0D12F14E-B108-D9DA-88F4-7F29E0145FF6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316936946" sldId="305"/>
            <ac:spMk id="5" creationId="{3E725834-3134-56C3-AF2B-0E65213D7918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316936946" sldId="305"/>
            <ac:spMk id="6" creationId="{26B4E4DD-B961-3DD6-84FD-7E804D7526FE}"/>
          </ac:spMkLst>
        </pc:spChg>
      </pc:sldChg>
      <pc:sldChg chg="addSp delSp modSp new mod">
        <pc:chgData name="Giuseppe Degan Di Dieco" userId="2239062a-f650-4cc1-8938-a0ced77ca248" providerId="ADAL" clId="{BA144C62-F774-F049-BF51-C9728451B2D6}" dt="2022-06-21T14:47:51.531" v="19620"/>
        <pc:sldMkLst>
          <pc:docMk/>
          <pc:sldMk cId="693855636" sldId="306"/>
        </pc:sldMkLst>
        <pc:spChg chg="mod">
          <ac:chgData name="Giuseppe Degan Di Dieco" userId="2239062a-f650-4cc1-8938-a0ced77ca248" providerId="ADAL" clId="{BA144C62-F774-F049-BF51-C9728451B2D6}" dt="2022-06-13T14:17:32.563" v="6419" actId="20577"/>
          <ac:spMkLst>
            <pc:docMk/>
            <pc:sldMk cId="693855636" sldId="306"/>
            <ac:spMk id="2" creationId="{51681150-5891-F696-C1A5-DF98BAAA60B1}"/>
          </ac:spMkLst>
        </pc:spChg>
        <pc:spChg chg="mod">
          <ac:chgData name="Giuseppe Degan Di Dieco" userId="2239062a-f650-4cc1-8938-a0ced77ca248" providerId="ADAL" clId="{BA144C62-F774-F049-BF51-C9728451B2D6}" dt="2022-06-14T09:19:43.731" v="8294" actId="20577"/>
          <ac:spMkLst>
            <pc:docMk/>
            <pc:sldMk cId="693855636" sldId="306"/>
            <ac:spMk id="3" creationId="{FB5BFD0B-57F5-BF91-E486-DED3E9A1E699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693855636" sldId="306"/>
            <ac:spMk id="4" creationId="{33AFF40B-7AC1-9EA3-E6CB-D23EFCB6B7EA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693855636" sldId="306"/>
            <ac:spMk id="5" creationId="{7A3161D5-9F7E-1727-AF53-DF6AF04DBA9E}"/>
          </ac:spMkLst>
        </pc:spChg>
      </pc:sldChg>
      <pc:sldChg chg="addSp delSp modSp new mod">
        <pc:chgData name="Giuseppe Degan Di Dieco" userId="2239062a-f650-4cc1-8938-a0ced77ca248" providerId="ADAL" clId="{BA144C62-F774-F049-BF51-C9728451B2D6}" dt="2022-06-21T14:57:03.699" v="19687" actId="255"/>
        <pc:sldMkLst>
          <pc:docMk/>
          <pc:sldMk cId="3129461430" sldId="307"/>
        </pc:sldMkLst>
        <pc:spChg chg="mod">
          <ac:chgData name="Giuseppe Degan Di Dieco" userId="2239062a-f650-4cc1-8938-a0ced77ca248" providerId="ADAL" clId="{BA144C62-F774-F049-BF51-C9728451B2D6}" dt="2022-06-21T14:57:03.699" v="19687" actId="255"/>
          <ac:spMkLst>
            <pc:docMk/>
            <pc:sldMk cId="3129461430" sldId="307"/>
            <ac:spMk id="3" creationId="{11B3EABF-8BF1-9A6D-E373-C72105E3DFE0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3129461430" sldId="307"/>
            <ac:spMk id="4" creationId="{34C3ADBC-FD8A-AF9F-6609-4658C1E121ED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3129461430" sldId="307"/>
            <ac:spMk id="5" creationId="{231BB865-29AB-2363-4EC1-A0A2B6CFB7F1}"/>
          </ac:spMkLst>
        </pc:spChg>
      </pc:sldChg>
      <pc:sldChg chg="addSp delSp modSp new mod">
        <pc:chgData name="Giuseppe Degan Di Dieco" userId="2239062a-f650-4cc1-8938-a0ced77ca248" providerId="ADAL" clId="{BA144C62-F774-F049-BF51-C9728451B2D6}" dt="2022-06-21T14:57:31.072" v="19690" actId="5793"/>
        <pc:sldMkLst>
          <pc:docMk/>
          <pc:sldMk cId="3036924304" sldId="308"/>
        </pc:sldMkLst>
        <pc:spChg chg="mod">
          <ac:chgData name="Giuseppe Degan Di Dieco" userId="2239062a-f650-4cc1-8938-a0ced77ca248" providerId="ADAL" clId="{BA144C62-F774-F049-BF51-C9728451B2D6}" dt="2022-06-21T11:35:10.912" v="18399" actId="20577"/>
          <ac:spMkLst>
            <pc:docMk/>
            <pc:sldMk cId="3036924304" sldId="308"/>
            <ac:spMk id="2" creationId="{C6671ABB-C933-7D06-7BB6-A04E7B756EF0}"/>
          </ac:spMkLst>
        </pc:spChg>
        <pc:spChg chg="mod">
          <ac:chgData name="Giuseppe Degan Di Dieco" userId="2239062a-f650-4cc1-8938-a0ced77ca248" providerId="ADAL" clId="{BA144C62-F774-F049-BF51-C9728451B2D6}" dt="2022-06-21T14:57:31.072" v="19690" actId="5793"/>
          <ac:spMkLst>
            <pc:docMk/>
            <pc:sldMk cId="3036924304" sldId="308"/>
            <ac:spMk id="3" creationId="{BA8E0B61-3FEF-4D90-3E86-E64E54DE948F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3036924304" sldId="308"/>
            <ac:spMk id="4" creationId="{EE9F5101-ABD4-9B69-2526-A4F788A700E2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3036924304" sldId="308"/>
            <ac:spMk id="5" creationId="{F8867784-9D22-DC01-8B07-C40200A2AEC5}"/>
          </ac:spMkLst>
        </pc:spChg>
      </pc:sldChg>
      <pc:sldChg chg="addSp delSp modSp new mod">
        <pc:chgData name="Giuseppe Degan Di Dieco" userId="2239062a-f650-4cc1-8938-a0ced77ca248" providerId="ADAL" clId="{BA144C62-F774-F049-BF51-C9728451B2D6}" dt="2022-06-21T14:47:51.531" v="19620"/>
        <pc:sldMkLst>
          <pc:docMk/>
          <pc:sldMk cId="1290527843" sldId="309"/>
        </pc:sldMkLst>
        <pc:spChg chg="mod">
          <ac:chgData name="Giuseppe Degan Di Dieco" userId="2239062a-f650-4cc1-8938-a0ced77ca248" providerId="ADAL" clId="{BA144C62-F774-F049-BF51-C9728451B2D6}" dt="2022-06-14T09:20:35.878" v="8321" actId="20577"/>
          <ac:spMkLst>
            <pc:docMk/>
            <pc:sldMk cId="1290527843" sldId="309"/>
            <ac:spMk id="2" creationId="{62A240C5-C360-C0A0-FC40-2AA2EA61E889}"/>
          </ac:spMkLst>
        </pc:spChg>
        <pc:spChg chg="mod">
          <ac:chgData name="Giuseppe Degan Di Dieco" userId="2239062a-f650-4cc1-8938-a0ced77ca248" providerId="ADAL" clId="{BA144C62-F774-F049-BF51-C9728451B2D6}" dt="2022-06-21T11:35:25.286" v="18404" actId="20577"/>
          <ac:spMkLst>
            <pc:docMk/>
            <pc:sldMk cId="1290527843" sldId="309"/>
            <ac:spMk id="3" creationId="{DFA99176-EFC3-4D58-10E3-1AEB2AF58D97}"/>
          </ac:spMkLst>
        </pc:spChg>
        <pc:spChg chg="add mod">
          <ac:chgData name="Giuseppe Degan Di Dieco" userId="2239062a-f650-4cc1-8938-a0ced77ca248" providerId="ADAL" clId="{BA144C62-F774-F049-BF51-C9728451B2D6}" dt="2022-06-14T10:20:01.380" v="8851" actId="20577"/>
          <ac:spMkLst>
            <pc:docMk/>
            <pc:sldMk cId="1290527843" sldId="309"/>
            <ac:spMk id="5" creationId="{D312D88D-7E5E-BA9F-8F6F-555443581F1F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290527843" sldId="309"/>
            <ac:spMk id="6" creationId="{04594CD3-8079-40B5-6EB4-B621D92642E9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290527843" sldId="309"/>
            <ac:spMk id="7" creationId="{61F4E86E-35C8-E2B8-B673-F33D96A0A4BE}"/>
          </ac:spMkLst>
        </pc:spChg>
        <pc:spChg chg="add del">
          <ac:chgData name="Giuseppe Degan Di Dieco" userId="2239062a-f650-4cc1-8938-a0ced77ca248" providerId="ADAL" clId="{BA144C62-F774-F049-BF51-C9728451B2D6}" dt="2022-06-15T13:19:58.167" v="11659" actId="478"/>
          <ac:spMkLst>
            <pc:docMk/>
            <pc:sldMk cId="1290527843" sldId="309"/>
            <ac:spMk id="12" creationId="{52171965-C7A3-70BC-AAD9-D50AC749458D}"/>
          </ac:spMkLst>
        </pc:spChg>
        <pc:grpChg chg="del mod">
          <ac:chgData name="Giuseppe Degan Di Dieco" userId="2239062a-f650-4cc1-8938-a0ced77ca248" providerId="ADAL" clId="{BA144C62-F774-F049-BF51-C9728451B2D6}" dt="2022-06-15T14:12:42.216" v="13770" actId="478"/>
          <ac:grpSpMkLst>
            <pc:docMk/>
            <pc:sldMk cId="1290527843" sldId="309"/>
            <ac:grpSpMk id="19" creationId="{FF09670E-2067-5F0B-D3ED-E7812A7D3229}"/>
          </ac:grpSpMkLst>
        </pc:grpChg>
        <pc:grpChg chg="mod">
          <ac:chgData name="Giuseppe Degan Di Dieco" userId="2239062a-f650-4cc1-8938-a0ced77ca248" providerId="ADAL" clId="{BA144C62-F774-F049-BF51-C9728451B2D6}" dt="2022-06-15T14:36:57.599" v="14599" actId="208"/>
          <ac:grpSpMkLst>
            <pc:docMk/>
            <pc:sldMk cId="1290527843" sldId="309"/>
            <ac:grpSpMk id="24" creationId="{7586CF95-D791-79E2-50F5-FE022DB34C05}"/>
          </ac:grpSpMkLst>
        </pc:grpChg>
        <pc:picChg chg="add mod">
          <ac:chgData name="Giuseppe Degan Di Dieco" userId="2239062a-f650-4cc1-8938-a0ced77ca248" providerId="ADAL" clId="{BA144C62-F774-F049-BF51-C9728451B2D6}" dt="2022-06-21T08:40:16.421" v="15150" actId="1037"/>
          <ac:picMkLst>
            <pc:docMk/>
            <pc:sldMk cId="1290527843" sldId="309"/>
            <ac:picMk id="4" creationId="{AB4A6219-9723-2295-19CC-56C3DE38DB80}"/>
          </ac:picMkLst>
        </pc:picChg>
        <pc:inkChg chg="add mod">
          <ac:chgData name="Giuseppe Degan Di Dieco" userId="2239062a-f650-4cc1-8938-a0ced77ca248" providerId="ADAL" clId="{BA144C62-F774-F049-BF51-C9728451B2D6}" dt="2022-06-15T13:20:28.946" v="11666"/>
          <ac:inkMkLst>
            <pc:docMk/>
            <pc:sldMk cId="1290527843" sldId="309"/>
            <ac:inkMk id="17" creationId="{8C0CB4B7-0426-AF2C-ED77-2DCA7C9644D1}"/>
          </ac:inkMkLst>
        </pc:inkChg>
        <pc:inkChg chg="add mod">
          <ac:chgData name="Giuseppe Degan Di Dieco" userId="2239062a-f650-4cc1-8938-a0ced77ca248" providerId="ADAL" clId="{BA144C62-F774-F049-BF51-C9728451B2D6}" dt="2022-06-15T13:20:28.946" v="11666"/>
          <ac:inkMkLst>
            <pc:docMk/>
            <pc:sldMk cId="1290527843" sldId="309"/>
            <ac:inkMk id="18" creationId="{CEFCBD7C-2BFF-9C82-14D9-C9A688749302}"/>
          </ac:inkMkLst>
        </pc:inkChg>
        <pc:inkChg chg="add mod">
          <ac:chgData name="Giuseppe Degan Di Dieco" userId="2239062a-f650-4cc1-8938-a0ced77ca248" providerId="ADAL" clId="{BA144C62-F774-F049-BF51-C9728451B2D6}" dt="2022-06-15T14:14:51.372" v="13785"/>
          <ac:inkMkLst>
            <pc:docMk/>
            <pc:sldMk cId="1290527843" sldId="309"/>
            <ac:inkMk id="22" creationId="{2C168DDD-0A0C-516F-EDB2-2337349992B6}"/>
          </ac:inkMkLst>
        </pc:inkChg>
        <pc:inkChg chg="add mod">
          <ac:chgData name="Giuseppe Degan Di Dieco" userId="2239062a-f650-4cc1-8938-a0ced77ca248" providerId="ADAL" clId="{BA144C62-F774-F049-BF51-C9728451B2D6}" dt="2022-06-15T14:14:51.372" v="13785"/>
          <ac:inkMkLst>
            <pc:docMk/>
            <pc:sldMk cId="1290527843" sldId="309"/>
            <ac:inkMk id="23" creationId="{4A9B3493-304B-8F6F-275F-DAEA29D7AC24}"/>
          </ac:inkMkLst>
        </pc:inkChg>
        <pc:cxnChg chg="add del">
          <ac:chgData name="Giuseppe Degan Di Dieco" userId="2239062a-f650-4cc1-8938-a0ced77ca248" providerId="ADAL" clId="{BA144C62-F774-F049-BF51-C9728451B2D6}" dt="2022-06-15T13:19:19.803" v="11654" actId="478"/>
          <ac:cxnSpMkLst>
            <pc:docMk/>
            <pc:sldMk cId="1290527843" sldId="309"/>
            <ac:cxnSpMk id="7" creationId="{78E92C99-FAC1-4534-B880-310B8E95CFF7}"/>
          </ac:cxnSpMkLst>
        </pc:cxnChg>
        <pc:cxnChg chg="add mod">
          <ac:chgData name="Giuseppe Degan Di Dieco" userId="2239062a-f650-4cc1-8938-a0ced77ca248" providerId="ADAL" clId="{BA144C62-F774-F049-BF51-C9728451B2D6}" dt="2022-06-15T14:13:04.134" v="13775" actId="1582"/>
          <ac:cxnSpMkLst>
            <pc:docMk/>
            <pc:sldMk cId="1290527843" sldId="309"/>
            <ac:cxnSpMk id="9" creationId="{BF869887-51B2-C390-1157-5A7154202D12}"/>
          </ac:cxnSpMkLst>
        </pc:cxnChg>
        <pc:cxnChg chg="add del mod">
          <ac:chgData name="Giuseppe Degan Di Dieco" userId="2239062a-f650-4cc1-8938-a0ced77ca248" providerId="ADAL" clId="{BA144C62-F774-F049-BF51-C9728451B2D6}" dt="2022-06-15T14:13:16.800" v="13776" actId="478"/>
          <ac:cxnSpMkLst>
            <pc:docMk/>
            <pc:sldMk cId="1290527843" sldId="309"/>
            <ac:cxnSpMk id="11" creationId="{82DC6213-F699-5BEC-D7A5-9B52F3EE228E}"/>
          </ac:cxnSpMkLst>
        </pc:cxnChg>
        <pc:cxnChg chg="add del mod">
          <ac:chgData name="Giuseppe Degan Di Dieco" userId="2239062a-f650-4cc1-8938-a0ced77ca248" providerId="ADAL" clId="{BA144C62-F774-F049-BF51-C9728451B2D6}" dt="2022-06-15T13:20:20.509" v="11663" actId="478"/>
          <ac:cxnSpMkLst>
            <pc:docMk/>
            <pc:sldMk cId="1290527843" sldId="309"/>
            <ac:cxnSpMk id="14" creationId="{EC1764A2-D0CA-C7BE-8ACD-4CF2A513B2B6}"/>
          </ac:cxnSpMkLst>
        </pc:cxnChg>
        <pc:cxnChg chg="add mod">
          <ac:chgData name="Giuseppe Degan Di Dieco" userId="2239062a-f650-4cc1-8938-a0ced77ca248" providerId="ADAL" clId="{BA144C62-F774-F049-BF51-C9728451B2D6}" dt="2022-06-15T14:14:15.115" v="13782" actId="208"/>
          <ac:cxnSpMkLst>
            <pc:docMk/>
            <pc:sldMk cId="1290527843" sldId="309"/>
            <ac:cxnSpMk id="20" creationId="{CF8764D5-83EE-58C1-F1E6-FCEDD3693329}"/>
          </ac:cxnSpMkLst>
        </pc:cxnChg>
        <pc:cxnChg chg="add mod">
          <ac:chgData name="Giuseppe Degan Di Dieco" userId="2239062a-f650-4cc1-8938-a0ced77ca248" providerId="ADAL" clId="{BA144C62-F774-F049-BF51-C9728451B2D6}" dt="2022-06-21T08:40:25.116" v="15159" actId="1038"/>
          <ac:cxnSpMkLst>
            <pc:docMk/>
            <pc:sldMk cId="1290527843" sldId="309"/>
            <ac:cxnSpMk id="25" creationId="{EEA27CC3-B6D4-3967-755A-90BC7609E8FF}"/>
          </ac:cxnSpMkLst>
        </pc:cxnChg>
      </pc:sldChg>
      <pc:sldChg chg="addSp delSp modSp new mod">
        <pc:chgData name="Giuseppe Degan Di Dieco" userId="2239062a-f650-4cc1-8938-a0ced77ca248" providerId="ADAL" clId="{BA144C62-F774-F049-BF51-C9728451B2D6}" dt="2022-06-21T14:58:21.109" v="19694" actId="208"/>
        <pc:sldMkLst>
          <pc:docMk/>
          <pc:sldMk cId="2922071235" sldId="310"/>
        </pc:sldMkLst>
        <pc:spChg chg="mod">
          <ac:chgData name="Giuseppe Degan Di Dieco" userId="2239062a-f650-4cc1-8938-a0ced77ca248" providerId="ADAL" clId="{BA144C62-F774-F049-BF51-C9728451B2D6}" dt="2022-06-14T10:15:10.858" v="8528"/>
          <ac:spMkLst>
            <pc:docMk/>
            <pc:sldMk cId="2922071235" sldId="310"/>
            <ac:spMk id="2" creationId="{51F2E2EA-08B1-B57A-E51C-BC6CF9C18DFF}"/>
          </ac:spMkLst>
        </pc:spChg>
        <pc:spChg chg="del">
          <ac:chgData name="Giuseppe Degan Di Dieco" userId="2239062a-f650-4cc1-8938-a0ced77ca248" providerId="ADAL" clId="{BA144C62-F774-F049-BF51-C9728451B2D6}" dt="2022-06-14T10:15:37.680" v="8529"/>
          <ac:spMkLst>
            <pc:docMk/>
            <pc:sldMk cId="2922071235" sldId="310"/>
            <ac:spMk id="3" creationId="{6948D64F-D8BA-54C2-3E8E-C9BC8A2A3573}"/>
          </ac:spMkLst>
        </pc:spChg>
        <pc:spChg chg="add mod">
          <ac:chgData name="Giuseppe Degan Di Dieco" userId="2239062a-f650-4cc1-8938-a0ced77ca248" providerId="ADAL" clId="{BA144C62-F774-F049-BF51-C9728451B2D6}" dt="2022-06-15T14:16:19.973" v="13801" actId="1582"/>
          <ac:spMkLst>
            <pc:docMk/>
            <pc:sldMk cId="2922071235" sldId="310"/>
            <ac:spMk id="3" creationId="{CA0085F7-E4C3-B16C-FB76-B91DDAB85485}"/>
          </ac:spMkLst>
        </pc:spChg>
        <pc:spChg chg="add mod">
          <ac:chgData name="Giuseppe Degan Di Dieco" userId="2239062a-f650-4cc1-8938-a0ced77ca248" providerId="ADAL" clId="{BA144C62-F774-F049-BF51-C9728451B2D6}" dt="2022-06-14T10:55:02.360" v="10768" actId="20577"/>
          <ac:spMkLst>
            <pc:docMk/>
            <pc:sldMk cId="2922071235" sldId="310"/>
            <ac:spMk id="6" creationId="{EAD46F09-6B59-FF66-E3FB-A8B292ED38BD}"/>
          </ac:spMkLst>
        </pc:spChg>
        <pc:spChg chg="add mod">
          <ac:chgData name="Giuseppe Degan Di Dieco" userId="2239062a-f650-4cc1-8938-a0ced77ca248" providerId="ADAL" clId="{BA144C62-F774-F049-BF51-C9728451B2D6}" dt="2022-06-14T10:26:21.444" v="9272" actId="20577"/>
          <ac:spMkLst>
            <pc:docMk/>
            <pc:sldMk cId="2922071235" sldId="310"/>
            <ac:spMk id="7" creationId="{3EE2C0CE-A6CA-19F0-1F6E-7A036522B8EB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2922071235" sldId="310"/>
            <ac:spMk id="8" creationId="{A7C7E4AF-8D86-15B7-51CE-B88724643E36}"/>
          </ac:spMkLst>
        </pc:spChg>
        <pc:spChg chg="add del mod">
          <ac:chgData name="Giuseppe Degan Di Dieco" userId="2239062a-f650-4cc1-8938-a0ced77ca248" providerId="ADAL" clId="{BA144C62-F774-F049-BF51-C9728451B2D6}" dt="2022-06-15T14:16:30.836" v="13805"/>
          <ac:spMkLst>
            <pc:docMk/>
            <pc:sldMk cId="2922071235" sldId="310"/>
            <ac:spMk id="8" creationId="{E1ECC6E2-AA84-887A-A3FD-E19216E27713}"/>
          </ac:spMkLst>
        </pc:spChg>
        <pc:spChg chg="add mod">
          <ac:chgData name="Giuseppe Degan Di Dieco" userId="2239062a-f650-4cc1-8938-a0ced77ca248" providerId="ADAL" clId="{BA144C62-F774-F049-BF51-C9728451B2D6}" dt="2022-06-21T14:58:21.109" v="19694" actId="208"/>
          <ac:spMkLst>
            <pc:docMk/>
            <pc:sldMk cId="2922071235" sldId="310"/>
            <ac:spMk id="9" creationId="{E737DADA-04D1-A42B-65F8-EED6486CCE4A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2922071235" sldId="310"/>
            <ac:spMk id="10" creationId="{85CE69F2-6682-B0C7-F8A0-E36E18455606}"/>
          </ac:spMkLst>
        </pc:spChg>
        <pc:spChg chg="add mod">
          <ac:chgData name="Giuseppe Degan Di Dieco" userId="2239062a-f650-4cc1-8938-a0ced77ca248" providerId="ADAL" clId="{BA144C62-F774-F049-BF51-C9728451B2D6}" dt="2022-06-21T14:58:09.476" v="19693" actId="207"/>
          <ac:spMkLst>
            <pc:docMk/>
            <pc:sldMk cId="2922071235" sldId="310"/>
            <ac:spMk id="11" creationId="{E34E82AF-41C5-DFEE-3D4C-BBC92A85BBE7}"/>
          </ac:spMkLst>
        </pc:spChg>
        <pc:picChg chg="add mod">
          <ac:chgData name="Giuseppe Degan Di Dieco" userId="2239062a-f650-4cc1-8938-a0ced77ca248" providerId="ADAL" clId="{BA144C62-F774-F049-BF51-C9728451B2D6}" dt="2022-06-15T14:16:36.115" v="13809" actId="1076"/>
          <ac:picMkLst>
            <pc:docMk/>
            <pc:sldMk cId="2922071235" sldId="310"/>
            <ac:picMk id="4" creationId="{8F08A0DF-2010-63C0-94E8-9C02C5AA6352}"/>
          </ac:picMkLst>
        </pc:picChg>
        <pc:picChg chg="add mod">
          <ac:chgData name="Giuseppe Degan Di Dieco" userId="2239062a-f650-4cc1-8938-a0ced77ca248" providerId="ADAL" clId="{BA144C62-F774-F049-BF51-C9728451B2D6}" dt="2022-06-14T10:16:22.046" v="8538" actId="1076"/>
          <ac:picMkLst>
            <pc:docMk/>
            <pc:sldMk cId="2922071235" sldId="310"/>
            <ac:picMk id="5" creationId="{675334DE-5942-3952-D38B-A8C8AA557057}"/>
          </ac:picMkLst>
        </pc:picChg>
      </pc:sldChg>
      <pc:sldChg chg="addSp delSp modSp new mod">
        <pc:chgData name="Giuseppe Degan Di Dieco" userId="2239062a-f650-4cc1-8938-a0ced77ca248" providerId="ADAL" clId="{BA144C62-F774-F049-BF51-C9728451B2D6}" dt="2022-06-21T14:47:51.531" v="19620"/>
        <pc:sldMkLst>
          <pc:docMk/>
          <pc:sldMk cId="1959922939" sldId="311"/>
        </pc:sldMkLst>
        <pc:spChg chg="mod">
          <ac:chgData name="Giuseppe Degan Di Dieco" userId="2239062a-f650-4cc1-8938-a0ced77ca248" providerId="ADAL" clId="{BA144C62-F774-F049-BF51-C9728451B2D6}" dt="2022-06-21T11:36:17.014" v="18411" actId="20577"/>
          <ac:spMkLst>
            <pc:docMk/>
            <pc:sldMk cId="1959922939" sldId="311"/>
            <ac:spMk id="2" creationId="{B84BA1A5-ADD9-3FFD-9106-0A9B3EAA1D03}"/>
          </ac:spMkLst>
        </pc:spChg>
        <pc:spChg chg="mod">
          <ac:chgData name="Giuseppe Degan Di Dieco" userId="2239062a-f650-4cc1-8938-a0ced77ca248" providerId="ADAL" clId="{BA144C62-F774-F049-BF51-C9728451B2D6}" dt="2022-06-21T11:36:26.591" v="18416" actId="27636"/>
          <ac:spMkLst>
            <pc:docMk/>
            <pc:sldMk cId="1959922939" sldId="311"/>
            <ac:spMk id="3" creationId="{42DFE336-1466-49AB-E54F-153DFF63587D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959922939" sldId="311"/>
            <ac:spMk id="4" creationId="{E049C6B4-50AB-08E8-9BDB-948C1F6428DD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959922939" sldId="311"/>
            <ac:spMk id="5" creationId="{EC83D0AD-F5AA-FE4D-0957-3014B85C6C3B}"/>
          </ac:spMkLst>
        </pc:spChg>
      </pc:sldChg>
      <pc:sldChg chg="addSp delSp modSp new mod">
        <pc:chgData name="Giuseppe Degan Di Dieco" userId="2239062a-f650-4cc1-8938-a0ced77ca248" providerId="ADAL" clId="{BA144C62-F774-F049-BF51-C9728451B2D6}" dt="2022-06-21T14:47:51.531" v="19620"/>
        <pc:sldMkLst>
          <pc:docMk/>
          <pc:sldMk cId="1546120789" sldId="312"/>
        </pc:sldMkLst>
        <pc:spChg chg="mod">
          <ac:chgData name="Giuseppe Degan Di Dieco" userId="2239062a-f650-4cc1-8938-a0ced77ca248" providerId="ADAL" clId="{BA144C62-F774-F049-BF51-C9728451B2D6}" dt="2022-06-14T10:31:14.472" v="9335"/>
          <ac:spMkLst>
            <pc:docMk/>
            <pc:sldMk cId="1546120789" sldId="312"/>
            <ac:spMk id="2" creationId="{F0E0241F-7874-8799-6514-17CC1C3037EF}"/>
          </ac:spMkLst>
        </pc:spChg>
        <pc:spChg chg="mod">
          <ac:chgData name="Giuseppe Degan Di Dieco" userId="2239062a-f650-4cc1-8938-a0ced77ca248" providerId="ADAL" clId="{BA144C62-F774-F049-BF51-C9728451B2D6}" dt="2022-06-14T10:36:47.103" v="9689" actId="5793"/>
          <ac:spMkLst>
            <pc:docMk/>
            <pc:sldMk cId="1546120789" sldId="312"/>
            <ac:spMk id="3" creationId="{95C980B1-B699-0AD9-5464-5A03D9D6C6A9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546120789" sldId="312"/>
            <ac:spMk id="4" creationId="{F1D9AF77-3D9B-80F5-D017-F7DAF162E444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546120789" sldId="312"/>
            <ac:spMk id="5" creationId="{364B84B0-B3BA-1A9A-0772-63D9AD03DD8B}"/>
          </ac:spMkLst>
        </pc:spChg>
      </pc:sldChg>
      <pc:sldChg chg="addSp delSp modSp new mod">
        <pc:chgData name="Giuseppe Degan Di Dieco" userId="2239062a-f650-4cc1-8938-a0ced77ca248" providerId="ADAL" clId="{BA144C62-F774-F049-BF51-C9728451B2D6}" dt="2022-06-21T14:47:51.531" v="19620"/>
        <pc:sldMkLst>
          <pc:docMk/>
          <pc:sldMk cId="3057956184" sldId="313"/>
        </pc:sldMkLst>
        <pc:spChg chg="mod">
          <ac:chgData name="Giuseppe Degan Di Dieco" userId="2239062a-f650-4cc1-8938-a0ced77ca248" providerId="ADAL" clId="{BA144C62-F774-F049-BF51-C9728451B2D6}" dt="2022-06-15T14:12:12.785" v="13736" actId="27636"/>
          <ac:spMkLst>
            <pc:docMk/>
            <pc:sldMk cId="3057956184" sldId="313"/>
            <ac:spMk id="2" creationId="{009012A8-9A62-D2D3-6003-D4F216A20381}"/>
          </ac:spMkLst>
        </pc:spChg>
        <pc:spChg chg="mod">
          <ac:chgData name="Giuseppe Degan Di Dieco" userId="2239062a-f650-4cc1-8938-a0ced77ca248" providerId="ADAL" clId="{BA144C62-F774-F049-BF51-C9728451B2D6}" dt="2022-06-21T11:36:59.047" v="18420" actId="27636"/>
          <ac:spMkLst>
            <pc:docMk/>
            <pc:sldMk cId="3057956184" sldId="313"/>
            <ac:spMk id="3" creationId="{CFAC8AC3-430A-BA3E-DAB5-90E767BAD567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3057956184" sldId="313"/>
            <ac:spMk id="4" creationId="{8EF99FF7-675A-C36A-D4EA-DE2386942F63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3057956184" sldId="313"/>
            <ac:spMk id="5" creationId="{3E354A87-DE0F-1F85-2D5B-084453DFB771}"/>
          </ac:spMkLst>
        </pc:spChg>
      </pc:sldChg>
      <pc:sldChg chg="addSp delSp modSp new mod">
        <pc:chgData name="Giuseppe Degan Di Dieco" userId="2239062a-f650-4cc1-8938-a0ced77ca248" providerId="ADAL" clId="{BA144C62-F774-F049-BF51-C9728451B2D6}" dt="2022-06-21T14:47:51.531" v="19620"/>
        <pc:sldMkLst>
          <pc:docMk/>
          <pc:sldMk cId="4083559894" sldId="314"/>
        </pc:sldMkLst>
        <pc:spChg chg="mod">
          <ac:chgData name="Giuseppe Degan Di Dieco" userId="2239062a-f650-4cc1-8938-a0ced77ca248" providerId="ADAL" clId="{BA144C62-F774-F049-BF51-C9728451B2D6}" dt="2022-06-14T10:44:51.471" v="10281" actId="20577"/>
          <ac:spMkLst>
            <pc:docMk/>
            <pc:sldMk cId="4083559894" sldId="314"/>
            <ac:spMk id="2" creationId="{7C81E708-3F84-2B66-5708-A837B44F091A}"/>
          </ac:spMkLst>
        </pc:spChg>
        <pc:spChg chg="mod">
          <ac:chgData name="Giuseppe Degan Di Dieco" userId="2239062a-f650-4cc1-8938-a0ced77ca248" providerId="ADAL" clId="{BA144C62-F774-F049-BF51-C9728451B2D6}" dt="2022-06-21T08:41:47.063" v="15193" actId="27636"/>
          <ac:spMkLst>
            <pc:docMk/>
            <pc:sldMk cId="4083559894" sldId="314"/>
            <ac:spMk id="3" creationId="{06C800D5-AF33-BD2C-18A3-362B73D58E71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4083559894" sldId="314"/>
            <ac:spMk id="4" creationId="{4A342F9E-BDB3-BA86-86DC-115519753BC3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4083559894" sldId="314"/>
            <ac:spMk id="5" creationId="{03357536-D874-FC38-836E-4F714AC76591}"/>
          </ac:spMkLst>
        </pc:spChg>
      </pc:sldChg>
      <pc:sldChg chg="addSp delSp modSp new mod">
        <pc:chgData name="Giuseppe Degan Di Dieco" userId="2239062a-f650-4cc1-8938-a0ced77ca248" providerId="ADAL" clId="{BA144C62-F774-F049-BF51-C9728451B2D6}" dt="2022-06-21T14:47:51.531" v="19620"/>
        <pc:sldMkLst>
          <pc:docMk/>
          <pc:sldMk cId="3618048422" sldId="315"/>
        </pc:sldMkLst>
        <pc:spChg chg="mod">
          <ac:chgData name="Giuseppe Degan Di Dieco" userId="2239062a-f650-4cc1-8938-a0ced77ca248" providerId="ADAL" clId="{BA144C62-F774-F049-BF51-C9728451B2D6}" dt="2022-06-14T10:45:07.065" v="10322" actId="20577"/>
          <ac:spMkLst>
            <pc:docMk/>
            <pc:sldMk cId="3618048422" sldId="315"/>
            <ac:spMk id="2" creationId="{1B0A3A36-CEFF-16DF-893C-CC200A719113}"/>
          </ac:spMkLst>
        </pc:spChg>
        <pc:spChg chg="mod">
          <ac:chgData name="Giuseppe Degan Di Dieco" userId="2239062a-f650-4cc1-8938-a0ced77ca248" providerId="ADAL" clId="{BA144C62-F774-F049-BF51-C9728451B2D6}" dt="2022-06-21T11:37:50.050" v="18424" actId="27636"/>
          <ac:spMkLst>
            <pc:docMk/>
            <pc:sldMk cId="3618048422" sldId="315"/>
            <ac:spMk id="3" creationId="{17DBD483-3734-91B5-703C-FB57A7F07A64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3618048422" sldId="315"/>
            <ac:spMk id="4" creationId="{CB47C137-4E99-C63D-A547-59A84B058249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3618048422" sldId="315"/>
            <ac:spMk id="5" creationId="{9AC1697E-1FF7-0249-4D1C-E4249CE8281C}"/>
          </ac:spMkLst>
        </pc:spChg>
      </pc:sldChg>
      <pc:sldChg chg="addSp delSp modSp new mod">
        <pc:chgData name="Giuseppe Degan Di Dieco" userId="2239062a-f650-4cc1-8938-a0ced77ca248" providerId="ADAL" clId="{BA144C62-F774-F049-BF51-C9728451B2D6}" dt="2022-06-21T14:47:51.531" v="19620"/>
        <pc:sldMkLst>
          <pc:docMk/>
          <pc:sldMk cId="1625941161" sldId="316"/>
        </pc:sldMkLst>
        <pc:spChg chg="mod">
          <ac:chgData name="Giuseppe Degan Di Dieco" userId="2239062a-f650-4cc1-8938-a0ced77ca248" providerId="ADAL" clId="{BA144C62-F774-F049-BF51-C9728451B2D6}" dt="2022-06-14T10:55:36.860" v="10834" actId="20577"/>
          <ac:spMkLst>
            <pc:docMk/>
            <pc:sldMk cId="1625941161" sldId="316"/>
            <ac:spMk id="2" creationId="{A8628B68-661F-EB3E-1652-16FEC986C711}"/>
          </ac:spMkLst>
        </pc:spChg>
        <pc:spChg chg="mod">
          <ac:chgData name="Giuseppe Degan Di Dieco" userId="2239062a-f650-4cc1-8938-a0ced77ca248" providerId="ADAL" clId="{BA144C62-F774-F049-BF51-C9728451B2D6}" dt="2022-06-21T11:38:58.669" v="18468" actId="20577"/>
          <ac:spMkLst>
            <pc:docMk/>
            <pc:sldMk cId="1625941161" sldId="316"/>
            <ac:spMk id="3" creationId="{2657CD0C-604E-B4CD-3ABC-B0DB0B231733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625941161" sldId="316"/>
            <ac:spMk id="4" creationId="{99E2A3C9-87EF-17CE-3A44-D9E789D917B2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625941161" sldId="316"/>
            <ac:spMk id="5" creationId="{D7337A96-E98F-3C60-8DCF-5C84A8BB3D08}"/>
          </ac:spMkLst>
        </pc:spChg>
      </pc:sldChg>
      <pc:sldChg chg="addSp delSp modSp new mod">
        <pc:chgData name="Giuseppe Degan Di Dieco" userId="2239062a-f650-4cc1-8938-a0ced77ca248" providerId="ADAL" clId="{BA144C62-F774-F049-BF51-C9728451B2D6}" dt="2022-06-21T14:47:51.531" v="19620"/>
        <pc:sldMkLst>
          <pc:docMk/>
          <pc:sldMk cId="2061103384" sldId="317"/>
        </pc:sldMkLst>
        <pc:spChg chg="mod">
          <ac:chgData name="Giuseppe Degan Di Dieco" userId="2239062a-f650-4cc1-8938-a0ced77ca248" providerId="ADAL" clId="{BA144C62-F774-F049-BF51-C9728451B2D6}" dt="2022-06-14T11:05:24.890" v="11435" actId="20577"/>
          <ac:spMkLst>
            <pc:docMk/>
            <pc:sldMk cId="2061103384" sldId="317"/>
            <ac:spMk id="2" creationId="{C0BB1F46-5896-F1C5-068A-91D2BBEDB2C4}"/>
          </ac:spMkLst>
        </pc:spChg>
        <pc:spChg chg="mod">
          <ac:chgData name="Giuseppe Degan Di Dieco" userId="2239062a-f650-4cc1-8938-a0ced77ca248" providerId="ADAL" clId="{BA144C62-F774-F049-BF51-C9728451B2D6}" dt="2022-06-15T13:18:43.009" v="11652" actId="20577"/>
          <ac:spMkLst>
            <pc:docMk/>
            <pc:sldMk cId="2061103384" sldId="317"/>
            <ac:spMk id="3" creationId="{589739B4-FB37-F450-7FC3-7C30A492ED67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2061103384" sldId="317"/>
            <ac:spMk id="10" creationId="{DC36431A-006E-177B-608A-8DB98ACF49D2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2061103384" sldId="317"/>
            <ac:spMk id="11" creationId="{43664A73-E224-2013-14CE-1661FEBED4C7}"/>
          </ac:spMkLst>
        </pc:spChg>
        <pc:spChg chg="add mod">
          <ac:chgData name="Giuseppe Degan Di Dieco" userId="2239062a-f650-4cc1-8938-a0ced77ca248" providerId="ADAL" clId="{BA144C62-F774-F049-BF51-C9728451B2D6}" dt="2022-06-15T14:24:01.530" v="14195" actId="1076"/>
          <ac:spMkLst>
            <pc:docMk/>
            <pc:sldMk cId="2061103384" sldId="317"/>
            <ac:spMk id="15" creationId="{04E73724-58E6-840E-DE9A-8902D745A06B}"/>
          </ac:spMkLst>
        </pc:spChg>
        <pc:grpChg chg="mod">
          <ac:chgData name="Giuseppe Degan Di Dieco" userId="2239062a-f650-4cc1-8938-a0ced77ca248" providerId="ADAL" clId="{BA144C62-F774-F049-BF51-C9728451B2D6}" dt="2022-06-15T13:21:21.608" v="11669"/>
          <ac:grpSpMkLst>
            <pc:docMk/>
            <pc:sldMk cId="2061103384" sldId="317"/>
            <ac:grpSpMk id="6" creationId="{9F6D8B15-D889-BC7D-7F42-A888E22B7E60}"/>
          </ac:grpSpMkLst>
        </pc:grpChg>
        <pc:grpChg chg="mod">
          <ac:chgData name="Giuseppe Degan Di Dieco" userId="2239062a-f650-4cc1-8938-a0ced77ca248" providerId="ADAL" clId="{BA144C62-F774-F049-BF51-C9728451B2D6}" dt="2022-06-15T13:21:25.242" v="11672"/>
          <ac:grpSpMkLst>
            <pc:docMk/>
            <pc:sldMk cId="2061103384" sldId="317"/>
            <ac:grpSpMk id="9" creationId="{A87BCEE8-3164-58C8-B0C8-6087AA8D14CE}"/>
          </ac:grpSpMkLst>
        </pc:grpChg>
        <pc:grpChg chg="add mod">
          <ac:chgData name="Giuseppe Degan Di Dieco" userId="2239062a-f650-4cc1-8938-a0ced77ca248" providerId="ADAL" clId="{BA144C62-F774-F049-BF51-C9728451B2D6}" dt="2022-06-15T14:23:00.239" v="14129" actId="1076"/>
          <ac:grpSpMkLst>
            <pc:docMk/>
            <pc:sldMk cId="2061103384" sldId="317"/>
            <ac:grpSpMk id="12" creationId="{B7BFD841-96D6-FFB5-150F-3B755B93EB77}"/>
          </ac:grpSpMkLst>
        </pc:grpChg>
        <pc:inkChg chg="add mod">
          <ac:chgData name="Giuseppe Degan Di Dieco" userId="2239062a-f650-4cc1-8938-a0ced77ca248" providerId="ADAL" clId="{BA144C62-F774-F049-BF51-C9728451B2D6}" dt="2022-06-15T13:21:21.608" v="11669"/>
          <ac:inkMkLst>
            <pc:docMk/>
            <pc:sldMk cId="2061103384" sldId="317"/>
            <ac:inkMk id="4" creationId="{6DFF3F87-FCA3-A3C3-BEC9-3A853C5C588B}"/>
          </ac:inkMkLst>
        </pc:inkChg>
        <pc:inkChg chg="add mod">
          <ac:chgData name="Giuseppe Degan Di Dieco" userId="2239062a-f650-4cc1-8938-a0ced77ca248" providerId="ADAL" clId="{BA144C62-F774-F049-BF51-C9728451B2D6}" dt="2022-06-15T13:21:21.608" v="11669"/>
          <ac:inkMkLst>
            <pc:docMk/>
            <pc:sldMk cId="2061103384" sldId="317"/>
            <ac:inkMk id="5" creationId="{02DDDBD5-DC32-B5E4-195A-DE7DFCF3E69E}"/>
          </ac:inkMkLst>
        </pc:inkChg>
        <pc:inkChg chg="add mod">
          <ac:chgData name="Giuseppe Degan Di Dieco" userId="2239062a-f650-4cc1-8938-a0ced77ca248" providerId="ADAL" clId="{BA144C62-F774-F049-BF51-C9728451B2D6}" dt="2022-06-15T13:21:25.242" v="11672"/>
          <ac:inkMkLst>
            <pc:docMk/>
            <pc:sldMk cId="2061103384" sldId="317"/>
            <ac:inkMk id="7" creationId="{D4EEB77A-B162-32AE-DE18-693FB1529F85}"/>
          </ac:inkMkLst>
        </pc:inkChg>
        <pc:inkChg chg="add mod">
          <ac:chgData name="Giuseppe Degan Di Dieco" userId="2239062a-f650-4cc1-8938-a0ced77ca248" providerId="ADAL" clId="{BA144C62-F774-F049-BF51-C9728451B2D6}" dt="2022-06-15T13:21:25.242" v="11672"/>
          <ac:inkMkLst>
            <pc:docMk/>
            <pc:sldMk cId="2061103384" sldId="317"/>
            <ac:inkMk id="8" creationId="{95DA88A3-B8A2-BE92-1CA9-CE3A175A4358}"/>
          </ac:inkMkLst>
        </pc:inkChg>
        <pc:inkChg chg="mod">
          <ac:chgData name="Giuseppe Degan Di Dieco" userId="2239062a-f650-4cc1-8938-a0ced77ca248" providerId="ADAL" clId="{BA144C62-F774-F049-BF51-C9728451B2D6}" dt="2022-06-15T14:22:56.457" v="14128"/>
          <ac:inkMkLst>
            <pc:docMk/>
            <pc:sldMk cId="2061103384" sldId="317"/>
            <ac:inkMk id="13" creationId="{EB7D0D33-F38B-0E3A-D911-1B08D0E28265}"/>
          </ac:inkMkLst>
        </pc:inkChg>
        <pc:inkChg chg="mod">
          <ac:chgData name="Giuseppe Degan Di Dieco" userId="2239062a-f650-4cc1-8938-a0ced77ca248" providerId="ADAL" clId="{BA144C62-F774-F049-BF51-C9728451B2D6}" dt="2022-06-15T14:22:56.457" v="14128"/>
          <ac:inkMkLst>
            <pc:docMk/>
            <pc:sldMk cId="2061103384" sldId="317"/>
            <ac:inkMk id="14" creationId="{83B6C9B8-D5AB-651C-6A3B-0132D4B631B9}"/>
          </ac:inkMkLst>
        </pc:inkChg>
        <pc:cxnChg chg="add del">
          <ac:chgData name="Giuseppe Degan Di Dieco" userId="2239062a-f650-4cc1-8938-a0ced77ca248" providerId="ADAL" clId="{BA144C62-F774-F049-BF51-C9728451B2D6}" dt="2022-06-15T14:22:51.940" v="14127" actId="478"/>
          <ac:cxnSpMkLst>
            <pc:docMk/>
            <pc:sldMk cId="2061103384" sldId="317"/>
            <ac:cxnSpMk id="11" creationId="{E548BCDA-2F5F-C26D-B13B-0CB7FB6E0507}"/>
          </ac:cxnSpMkLst>
        </pc:cxnChg>
      </pc:sldChg>
      <pc:sldChg chg="addSp delSp modSp new mod">
        <pc:chgData name="Giuseppe Degan Di Dieco" userId="2239062a-f650-4cc1-8938-a0ced77ca248" providerId="ADAL" clId="{BA144C62-F774-F049-BF51-C9728451B2D6}" dt="2022-06-21T14:47:51.531" v="19620"/>
        <pc:sldMkLst>
          <pc:docMk/>
          <pc:sldMk cId="195963827" sldId="318"/>
        </pc:sldMkLst>
        <pc:spChg chg="mod">
          <ac:chgData name="Giuseppe Degan Di Dieco" userId="2239062a-f650-4cc1-8938-a0ced77ca248" providerId="ADAL" clId="{BA144C62-F774-F049-BF51-C9728451B2D6}" dt="2022-06-17T08:17:26.502" v="14885" actId="20577"/>
          <ac:spMkLst>
            <pc:docMk/>
            <pc:sldMk cId="195963827" sldId="318"/>
            <ac:spMk id="2" creationId="{90E4A33B-B5E4-0183-5CF8-D38A03674CBA}"/>
          </ac:spMkLst>
        </pc:spChg>
        <pc:spChg chg="mod">
          <ac:chgData name="Giuseppe Degan Di Dieco" userId="2239062a-f650-4cc1-8938-a0ced77ca248" providerId="ADAL" clId="{BA144C62-F774-F049-BF51-C9728451B2D6}" dt="2022-06-21T11:20:04.673" v="18240" actId="20577"/>
          <ac:spMkLst>
            <pc:docMk/>
            <pc:sldMk cId="195963827" sldId="318"/>
            <ac:spMk id="3" creationId="{9E5E5ABE-8272-77E7-33A6-081927FCA5C3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95963827" sldId="318"/>
            <ac:spMk id="6" creationId="{47FEC733-CC37-EC37-F8FC-F67034B8779D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95963827" sldId="318"/>
            <ac:spMk id="7" creationId="{38354031-8EE0-1360-35BC-EE91E303521A}"/>
          </ac:spMkLst>
        </pc:spChg>
        <pc:inkChg chg="add">
          <ac:chgData name="Giuseppe Degan Di Dieco" userId="2239062a-f650-4cc1-8938-a0ced77ca248" providerId="ADAL" clId="{BA144C62-F774-F049-BF51-C9728451B2D6}" dt="2022-06-15T13:23:06.014" v="11674" actId="9405"/>
          <ac:inkMkLst>
            <pc:docMk/>
            <pc:sldMk cId="195963827" sldId="318"/>
            <ac:inkMk id="4" creationId="{CE045283-48AD-52E3-16D2-21A972BF31AF}"/>
          </ac:inkMkLst>
        </pc:inkChg>
        <pc:inkChg chg="add">
          <ac:chgData name="Giuseppe Degan Di Dieco" userId="2239062a-f650-4cc1-8938-a0ced77ca248" providerId="ADAL" clId="{BA144C62-F774-F049-BF51-C9728451B2D6}" dt="2022-06-15T13:40:22.289" v="12632" actId="9405"/>
          <ac:inkMkLst>
            <pc:docMk/>
            <pc:sldMk cId="195963827" sldId="318"/>
            <ac:inkMk id="5" creationId="{47B276E5-FDBD-2151-78D2-98CE1EC5F6C4}"/>
          </ac:inkMkLst>
        </pc:inkChg>
      </pc:sldChg>
      <pc:sldChg chg="modSp new del mod">
        <pc:chgData name="Giuseppe Degan Di Dieco" userId="2239062a-f650-4cc1-8938-a0ced77ca248" providerId="ADAL" clId="{BA144C62-F774-F049-BF51-C9728451B2D6}" dt="2022-06-15T14:31:06.262" v="14452" actId="2696"/>
        <pc:sldMkLst>
          <pc:docMk/>
          <pc:sldMk cId="2905320602" sldId="319"/>
        </pc:sldMkLst>
        <pc:spChg chg="mod">
          <ac:chgData name="Giuseppe Degan Di Dieco" userId="2239062a-f650-4cc1-8938-a0ced77ca248" providerId="ADAL" clId="{BA144C62-F774-F049-BF51-C9728451B2D6}" dt="2022-06-15T14:29:47.931" v="14419" actId="20577"/>
          <ac:spMkLst>
            <pc:docMk/>
            <pc:sldMk cId="2905320602" sldId="319"/>
            <ac:spMk id="3" creationId="{5635FA4F-653D-8AD8-E916-3DF0C2EB61EB}"/>
          </ac:spMkLst>
        </pc:spChg>
      </pc:sldChg>
      <pc:sldChg chg="addSp delSp modSp new mod">
        <pc:chgData name="Giuseppe Degan Di Dieco" userId="2239062a-f650-4cc1-8938-a0ced77ca248" providerId="ADAL" clId="{BA144C62-F774-F049-BF51-C9728451B2D6}" dt="2022-06-21T14:47:51.531" v="19620"/>
        <pc:sldMkLst>
          <pc:docMk/>
          <pc:sldMk cId="2710591129" sldId="320"/>
        </pc:sldMkLst>
        <pc:spChg chg="mod">
          <ac:chgData name="Giuseppe Degan Di Dieco" userId="2239062a-f650-4cc1-8938-a0ced77ca248" providerId="ADAL" clId="{BA144C62-F774-F049-BF51-C9728451B2D6}" dt="2022-06-15T13:44:34.393" v="12970" actId="20577"/>
          <ac:spMkLst>
            <pc:docMk/>
            <pc:sldMk cId="2710591129" sldId="320"/>
            <ac:spMk id="2" creationId="{2B96DFF5-5280-E5E5-8A6A-A0523A7E0AE7}"/>
          </ac:spMkLst>
        </pc:spChg>
        <pc:spChg chg="mod">
          <ac:chgData name="Giuseppe Degan Di Dieco" userId="2239062a-f650-4cc1-8938-a0ced77ca248" providerId="ADAL" clId="{BA144C62-F774-F049-BF51-C9728451B2D6}" dt="2022-06-21T11:16:09.405" v="17941" actId="20577"/>
          <ac:spMkLst>
            <pc:docMk/>
            <pc:sldMk cId="2710591129" sldId="320"/>
            <ac:spMk id="3" creationId="{B3098F95-C7C2-A870-E29C-0973466D78FC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2710591129" sldId="320"/>
            <ac:spMk id="4" creationId="{90FD34DD-8C9E-E839-4451-DFB4A4DBD5C8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2710591129" sldId="320"/>
            <ac:spMk id="5" creationId="{B6F47C90-9BDA-AFD1-7039-26B6080D0ADF}"/>
          </ac:spMkLst>
        </pc:spChg>
      </pc:sldChg>
      <pc:sldChg chg="addSp delSp modSp new mod ord">
        <pc:chgData name="Giuseppe Degan Di Dieco" userId="2239062a-f650-4cc1-8938-a0ced77ca248" providerId="ADAL" clId="{BA144C62-F774-F049-BF51-C9728451B2D6}" dt="2022-06-21T14:47:51.531" v="19620"/>
        <pc:sldMkLst>
          <pc:docMk/>
          <pc:sldMk cId="1060719443" sldId="321"/>
        </pc:sldMkLst>
        <pc:spChg chg="mod">
          <ac:chgData name="Giuseppe Degan Di Dieco" userId="2239062a-f650-4cc1-8938-a0ced77ca248" providerId="ADAL" clId="{BA144C62-F774-F049-BF51-C9728451B2D6}" dt="2022-06-15T14:19:04.018" v="13866" actId="20577"/>
          <ac:spMkLst>
            <pc:docMk/>
            <pc:sldMk cId="1060719443" sldId="321"/>
            <ac:spMk id="2" creationId="{01C44BD3-8F0E-8DB2-215D-8AC6FF763818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060719443" sldId="321"/>
            <ac:spMk id="3" creationId="{47F61FE0-F6BA-5C1D-F104-CB1DF25EFF94}"/>
          </ac:spMkLst>
        </pc:spChg>
        <pc:spChg chg="del">
          <ac:chgData name="Giuseppe Degan Di Dieco" userId="2239062a-f650-4cc1-8938-a0ced77ca248" providerId="ADAL" clId="{BA144C62-F774-F049-BF51-C9728451B2D6}" dt="2022-06-15T14:17:18.520" v="13816"/>
          <ac:spMkLst>
            <pc:docMk/>
            <pc:sldMk cId="1060719443" sldId="321"/>
            <ac:spMk id="3" creationId="{694BF1A0-8779-6414-AEC4-F4F5BECB4C3B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060719443" sldId="321"/>
            <ac:spMk id="4" creationId="{E530C814-7401-6167-F283-608BB920715A}"/>
          </ac:spMkLst>
        </pc:spChg>
        <pc:spChg chg="add del mod">
          <ac:chgData name="Giuseppe Degan Di Dieco" userId="2239062a-f650-4cc1-8938-a0ced77ca248" providerId="ADAL" clId="{BA144C62-F774-F049-BF51-C9728451B2D6}" dt="2022-06-15T14:18:28.133" v="13832"/>
          <ac:spMkLst>
            <pc:docMk/>
            <pc:sldMk cId="1060719443" sldId="321"/>
            <ac:spMk id="8" creationId="{7B9A9220-3587-734D-7E4F-A59C8BC539D4}"/>
          </ac:spMkLst>
        </pc:spChg>
        <pc:spChg chg="add mod">
          <ac:chgData name="Giuseppe Degan Di Dieco" userId="2239062a-f650-4cc1-8938-a0ced77ca248" providerId="ADAL" clId="{BA144C62-F774-F049-BF51-C9728451B2D6}" dt="2022-06-15T14:30:59.520" v="14451" actId="20577"/>
          <ac:spMkLst>
            <pc:docMk/>
            <pc:sldMk cId="1060719443" sldId="321"/>
            <ac:spMk id="11" creationId="{EE4FD41C-82B8-D4F5-C8DF-8747D405300C}"/>
          </ac:spMkLst>
        </pc:spChg>
        <pc:picChg chg="add del mod modCrop">
          <ac:chgData name="Giuseppe Degan Di Dieco" userId="2239062a-f650-4cc1-8938-a0ced77ca248" providerId="ADAL" clId="{BA144C62-F774-F049-BF51-C9728451B2D6}" dt="2022-06-15T14:18:06.299" v="13829" actId="478"/>
          <ac:picMkLst>
            <pc:docMk/>
            <pc:sldMk cId="1060719443" sldId="321"/>
            <ac:picMk id="4" creationId="{76CFAD47-45F4-A630-8458-3446BB6DD1A9}"/>
          </ac:picMkLst>
        </pc:picChg>
        <pc:picChg chg="add mod modCrop">
          <ac:chgData name="Giuseppe Degan Di Dieco" userId="2239062a-f650-4cc1-8938-a0ced77ca248" providerId="ADAL" clId="{BA144C62-F774-F049-BF51-C9728451B2D6}" dt="2022-06-15T14:17:51.838" v="13824" actId="732"/>
          <ac:picMkLst>
            <pc:docMk/>
            <pc:sldMk cId="1060719443" sldId="321"/>
            <ac:picMk id="5" creationId="{92ABD991-67D3-456C-6395-1024DB18229E}"/>
          </ac:picMkLst>
        </pc:picChg>
        <pc:picChg chg="add mod">
          <ac:chgData name="Giuseppe Degan Di Dieco" userId="2239062a-f650-4cc1-8938-a0ced77ca248" providerId="ADAL" clId="{BA144C62-F774-F049-BF51-C9728451B2D6}" dt="2022-06-15T14:18:00.484" v="13828" actId="1035"/>
          <ac:picMkLst>
            <pc:docMk/>
            <pc:sldMk cId="1060719443" sldId="321"/>
            <ac:picMk id="6" creationId="{01289C22-D193-F2DB-EB24-DCFEB9EA19F9}"/>
          </ac:picMkLst>
        </pc:picChg>
        <pc:picChg chg="add del mod">
          <ac:chgData name="Giuseppe Degan Di Dieco" userId="2239062a-f650-4cc1-8938-a0ced77ca248" providerId="ADAL" clId="{BA144C62-F774-F049-BF51-C9728451B2D6}" dt="2022-06-15T14:18:27.051" v="13831" actId="21"/>
          <ac:picMkLst>
            <pc:docMk/>
            <pc:sldMk cId="1060719443" sldId="321"/>
            <ac:picMk id="9" creationId="{64829852-5182-3AE3-22DE-926BCCAEB8BC}"/>
          </ac:picMkLst>
        </pc:picChg>
        <pc:picChg chg="add mod">
          <ac:chgData name="Giuseppe Degan Di Dieco" userId="2239062a-f650-4cc1-8938-a0ced77ca248" providerId="ADAL" clId="{BA144C62-F774-F049-BF51-C9728451B2D6}" dt="2022-06-15T14:18:36.796" v="13836" actId="1076"/>
          <ac:picMkLst>
            <pc:docMk/>
            <pc:sldMk cId="1060719443" sldId="321"/>
            <ac:picMk id="10" creationId="{39CDD7CA-536A-3348-D525-F1BF585BFFF5}"/>
          </ac:picMkLst>
        </pc:picChg>
        <pc:inkChg chg="add">
          <ac:chgData name="Giuseppe Degan Di Dieco" userId="2239062a-f650-4cc1-8938-a0ced77ca248" providerId="ADAL" clId="{BA144C62-F774-F049-BF51-C9728451B2D6}" dt="2022-06-15T14:21:13.006" v="14078" actId="9405"/>
          <ac:inkMkLst>
            <pc:docMk/>
            <pc:sldMk cId="1060719443" sldId="321"/>
            <ac:inkMk id="12" creationId="{0D058C9B-8F0A-CFE3-FDFD-6F3822210532}"/>
          </ac:inkMkLst>
        </pc:inkChg>
        <pc:inkChg chg="add">
          <ac:chgData name="Giuseppe Degan Di Dieco" userId="2239062a-f650-4cc1-8938-a0ced77ca248" providerId="ADAL" clId="{BA144C62-F774-F049-BF51-C9728451B2D6}" dt="2022-06-15T14:21:15.604" v="14079" actId="9405"/>
          <ac:inkMkLst>
            <pc:docMk/>
            <pc:sldMk cId="1060719443" sldId="321"/>
            <ac:inkMk id="13" creationId="{E3E9485B-0DDC-A9C9-D308-DA0027FFEFCA}"/>
          </ac:inkMkLst>
        </pc:inkChg>
      </pc:sldChg>
      <pc:sldChg chg="addSp delSp modSp new mod">
        <pc:chgData name="Giuseppe Degan Di Dieco" userId="2239062a-f650-4cc1-8938-a0ced77ca248" providerId="ADAL" clId="{BA144C62-F774-F049-BF51-C9728451B2D6}" dt="2022-06-21T14:47:51.531" v="19620"/>
        <pc:sldMkLst>
          <pc:docMk/>
          <pc:sldMk cId="2433055923" sldId="322"/>
        </pc:sldMkLst>
        <pc:spChg chg="mod">
          <ac:chgData name="Giuseppe Degan Di Dieco" userId="2239062a-f650-4cc1-8938-a0ced77ca248" providerId="ADAL" clId="{BA144C62-F774-F049-BF51-C9728451B2D6}" dt="2022-06-15T14:37:37.711" v="14640" actId="20577"/>
          <ac:spMkLst>
            <pc:docMk/>
            <pc:sldMk cId="2433055923" sldId="322"/>
            <ac:spMk id="2" creationId="{55BED6C4-118A-9EDB-1EAE-D1BE9F017DE8}"/>
          </ac:spMkLst>
        </pc:spChg>
        <pc:spChg chg="mod">
          <ac:chgData name="Giuseppe Degan Di Dieco" userId="2239062a-f650-4cc1-8938-a0ced77ca248" providerId="ADAL" clId="{BA144C62-F774-F049-BF51-C9728451B2D6}" dt="2022-06-21T11:41:47.106" v="18702" actId="15"/>
          <ac:spMkLst>
            <pc:docMk/>
            <pc:sldMk cId="2433055923" sldId="322"/>
            <ac:spMk id="3" creationId="{F604AD21-F094-D963-420A-E2D257C708D1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2433055923" sldId="322"/>
            <ac:spMk id="4" creationId="{AF755938-0E18-73E8-90A3-5DB5BD64F34C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2433055923" sldId="322"/>
            <ac:spMk id="5" creationId="{A3F1B537-3D08-8C51-B2DB-633C3B351729}"/>
          </ac:spMkLst>
        </pc:spChg>
      </pc:sldChg>
      <pc:sldChg chg="addSp delSp modSp new mod">
        <pc:chgData name="Giuseppe Degan Di Dieco" userId="2239062a-f650-4cc1-8938-a0ced77ca248" providerId="ADAL" clId="{BA144C62-F774-F049-BF51-C9728451B2D6}" dt="2022-06-21T14:55:29.388" v="19667" actId="20577"/>
        <pc:sldMkLst>
          <pc:docMk/>
          <pc:sldMk cId="2037387228" sldId="323"/>
        </pc:sldMkLst>
        <pc:spChg chg="mod">
          <ac:chgData name="Giuseppe Degan Di Dieco" userId="2239062a-f650-4cc1-8938-a0ced77ca248" providerId="ADAL" clId="{BA144C62-F774-F049-BF51-C9728451B2D6}" dt="2022-06-21T10:34:27.599" v="16975" actId="20577"/>
          <ac:spMkLst>
            <pc:docMk/>
            <pc:sldMk cId="2037387228" sldId="323"/>
            <ac:spMk id="2" creationId="{6579B642-1D7A-D035-B049-A7B8A54F4EF3}"/>
          </ac:spMkLst>
        </pc:spChg>
        <pc:spChg chg="mod">
          <ac:chgData name="Giuseppe Degan Di Dieco" userId="2239062a-f650-4cc1-8938-a0ced77ca248" providerId="ADAL" clId="{BA144C62-F774-F049-BF51-C9728451B2D6}" dt="2022-06-21T14:55:29.388" v="19667" actId="20577"/>
          <ac:spMkLst>
            <pc:docMk/>
            <pc:sldMk cId="2037387228" sldId="323"/>
            <ac:spMk id="3" creationId="{64DC4E6F-1E61-7027-4267-7C5A92DC7B40}"/>
          </ac:spMkLst>
        </pc:spChg>
        <pc:spChg chg="add del">
          <ac:chgData name="Giuseppe Degan Di Dieco" userId="2239062a-f650-4cc1-8938-a0ced77ca248" providerId="ADAL" clId="{BA144C62-F774-F049-BF51-C9728451B2D6}" dt="2022-06-21T09:01:44.697" v="16524" actId="478"/>
          <ac:spMkLst>
            <pc:docMk/>
            <pc:sldMk cId="2037387228" sldId="323"/>
            <ac:spMk id="8" creationId="{9B8E0319-C159-01BF-AB6E-EA7AEF53BE3F}"/>
          </ac:spMkLst>
        </pc:spChg>
        <pc:spChg chg="add del mod">
          <ac:chgData name="Giuseppe Degan Di Dieco" userId="2239062a-f650-4cc1-8938-a0ced77ca248" providerId="ADAL" clId="{BA144C62-F774-F049-BF51-C9728451B2D6}" dt="2022-06-21T09:02:23.292" v="16538" actId="478"/>
          <ac:spMkLst>
            <pc:docMk/>
            <pc:sldMk cId="2037387228" sldId="323"/>
            <ac:spMk id="9" creationId="{DCA1FD6B-2787-7FBD-908E-31B2AD00D3F8}"/>
          </ac:spMkLst>
        </pc:spChg>
        <pc:spChg chg="add mod">
          <ac:chgData name="Giuseppe Degan Di Dieco" userId="2239062a-f650-4cc1-8938-a0ced77ca248" providerId="ADAL" clId="{BA144C62-F774-F049-BF51-C9728451B2D6}" dt="2022-06-21T09:02:46.730" v="16547" actId="1035"/>
          <ac:spMkLst>
            <pc:docMk/>
            <pc:sldMk cId="2037387228" sldId="323"/>
            <ac:spMk id="10" creationId="{067DC8B5-0112-3CD2-26E7-6B126F129674}"/>
          </ac:spMkLst>
        </pc:spChg>
        <pc:spChg chg="add mod">
          <ac:chgData name="Giuseppe Degan Di Dieco" userId="2239062a-f650-4cc1-8938-a0ced77ca248" providerId="ADAL" clId="{BA144C62-F774-F049-BF51-C9728451B2D6}" dt="2022-06-21T09:03:20.052" v="16571" actId="1036"/>
          <ac:spMkLst>
            <pc:docMk/>
            <pc:sldMk cId="2037387228" sldId="323"/>
            <ac:spMk id="13" creationId="{F9ADBAAD-0333-5C7F-E5EF-7F1DB07E73F8}"/>
          </ac:spMkLst>
        </pc:spChg>
        <pc:spChg chg="add del mod">
          <ac:chgData name="Giuseppe Degan Di Dieco" userId="2239062a-f650-4cc1-8938-a0ced77ca248" providerId="ADAL" clId="{BA144C62-F774-F049-BF51-C9728451B2D6}" dt="2022-06-21T10:34:41.559" v="17003"/>
          <ac:spMkLst>
            <pc:docMk/>
            <pc:sldMk cId="2037387228" sldId="323"/>
            <ac:spMk id="20" creationId="{5C3692F6-5E1A-C983-B1C7-1744D2ED82A7}"/>
          </ac:spMkLst>
        </pc:spChg>
        <pc:spChg chg="add del mod">
          <ac:chgData name="Giuseppe Degan Di Dieco" userId="2239062a-f650-4cc1-8938-a0ced77ca248" providerId="ADAL" clId="{BA144C62-F774-F049-BF51-C9728451B2D6}" dt="2022-06-21T10:35:18.422" v="17010" actId="478"/>
          <ac:spMkLst>
            <pc:docMk/>
            <pc:sldMk cId="2037387228" sldId="323"/>
            <ac:spMk id="21" creationId="{7F846DB6-D704-1D42-EE02-7324601E548D}"/>
          </ac:spMkLst>
        </pc:spChg>
        <pc:spChg chg="add del mod">
          <ac:chgData name="Giuseppe Degan Di Dieco" userId="2239062a-f650-4cc1-8938-a0ced77ca248" providerId="ADAL" clId="{BA144C62-F774-F049-BF51-C9728451B2D6}" dt="2022-06-21T10:35:20.313" v="17011" actId="478"/>
          <ac:spMkLst>
            <pc:docMk/>
            <pc:sldMk cId="2037387228" sldId="323"/>
            <ac:spMk id="22" creationId="{682B7820-AB96-0828-8DDA-059AD4672252}"/>
          </ac:spMkLst>
        </pc:spChg>
        <pc:spChg chg="add mod">
          <ac:chgData name="Giuseppe Degan Di Dieco" userId="2239062a-f650-4cc1-8938-a0ced77ca248" providerId="ADAL" clId="{BA144C62-F774-F049-BF51-C9728451B2D6}" dt="2022-06-21T10:36:50.886" v="17038" actId="1076"/>
          <ac:spMkLst>
            <pc:docMk/>
            <pc:sldMk cId="2037387228" sldId="323"/>
            <ac:spMk id="23" creationId="{4E9A332E-49DD-0786-0FAA-D846355DFB12}"/>
          </ac:spMkLst>
        </pc:spChg>
        <pc:spChg chg="add mod">
          <ac:chgData name="Giuseppe Degan Di Dieco" userId="2239062a-f650-4cc1-8938-a0ced77ca248" providerId="ADAL" clId="{BA144C62-F774-F049-BF51-C9728451B2D6}" dt="2022-06-21T10:36:11.561" v="17029" actId="14100"/>
          <ac:spMkLst>
            <pc:docMk/>
            <pc:sldMk cId="2037387228" sldId="323"/>
            <ac:spMk id="24" creationId="{D5531CBE-8763-ACE5-754F-E8584439477C}"/>
          </ac:spMkLst>
        </pc:spChg>
        <pc:spChg chg="add mod">
          <ac:chgData name="Giuseppe Degan Di Dieco" userId="2239062a-f650-4cc1-8938-a0ced77ca248" providerId="ADAL" clId="{BA144C62-F774-F049-BF51-C9728451B2D6}" dt="2022-06-21T10:36:08.727" v="17028" actId="1076"/>
          <ac:spMkLst>
            <pc:docMk/>
            <pc:sldMk cId="2037387228" sldId="323"/>
            <ac:spMk id="25" creationId="{0019BD07-4E80-E3FD-41C9-48910C50B1DD}"/>
          </ac:spMkLst>
        </pc:spChg>
        <pc:spChg chg="add mod">
          <ac:chgData name="Giuseppe Degan Di Dieco" userId="2239062a-f650-4cc1-8938-a0ced77ca248" providerId="ADAL" clId="{BA144C62-F774-F049-BF51-C9728451B2D6}" dt="2022-06-21T10:36:27.650" v="17033" actId="1038"/>
          <ac:spMkLst>
            <pc:docMk/>
            <pc:sldMk cId="2037387228" sldId="323"/>
            <ac:spMk id="26" creationId="{595F2F8E-6268-F6EE-2C00-BBC119BD3C94}"/>
          </ac:spMkLst>
        </pc:spChg>
        <pc:spChg chg="add mod">
          <ac:chgData name="Giuseppe Degan Di Dieco" userId="2239062a-f650-4cc1-8938-a0ced77ca248" providerId="ADAL" clId="{BA144C62-F774-F049-BF51-C9728451B2D6}" dt="2022-06-21T10:37:07.492" v="17048" actId="20577"/>
          <ac:spMkLst>
            <pc:docMk/>
            <pc:sldMk cId="2037387228" sldId="323"/>
            <ac:spMk id="28" creationId="{0650D298-2AB6-BB60-9FA2-0EF9FB93AEDF}"/>
          </ac:spMkLst>
        </pc:spChg>
        <pc:spChg chg="add del mod">
          <ac:chgData name="Giuseppe Degan Di Dieco" userId="2239062a-f650-4cc1-8938-a0ced77ca248" providerId="ADAL" clId="{BA144C62-F774-F049-BF51-C9728451B2D6}" dt="2022-06-21T10:37:50.923" v="17051" actId="478"/>
          <ac:spMkLst>
            <pc:docMk/>
            <pc:sldMk cId="2037387228" sldId="323"/>
            <ac:spMk id="29" creationId="{3782299A-258B-212D-3FAC-A5F91841F3BB}"/>
          </ac:spMkLst>
        </pc:spChg>
        <pc:spChg chg="add mod">
          <ac:chgData name="Giuseppe Degan Di Dieco" userId="2239062a-f650-4cc1-8938-a0ced77ca248" providerId="ADAL" clId="{BA144C62-F774-F049-BF51-C9728451B2D6}" dt="2022-06-21T11:21:02.353" v="18252" actId="1076"/>
          <ac:spMkLst>
            <pc:docMk/>
            <pc:sldMk cId="2037387228" sldId="323"/>
            <ac:spMk id="33" creationId="{F63F12F2-F140-A68A-CE33-5624CD8CD18F}"/>
          </ac:spMkLst>
        </pc:spChg>
        <pc:spChg chg="add mod">
          <ac:chgData name="Giuseppe Degan Di Dieco" userId="2239062a-f650-4cc1-8938-a0ced77ca248" providerId="ADAL" clId="{BA144C62-F774-F049-BF51-C9728451B2D6}" dt="2022-06-21T11:21:09.023" v="18255" actId="1076"/>
          <ac:spMkLst>
            <pc:docMk/>
            <pc:sldMk cId="2037387228" sldId="323"/>
            <ac:spMk id="34" creationId="{D2E9984F-2A0B-4EA3-B078-874DF17FF869}"/>
          </ac:spMkLst>
        </pc:spChg>
        <pc:spChg chg="add mod">
          <ac:chgData name="Giuseppe Degan Di Dieco" userId="2239062a-f650-4cc1-8938-a0ced77ca248" providerId="ADAL" clId="{BA144C62-F774-F049-BF51-C9728451B2D6}" dt="2022-06-21T11:21:16.161" v="18257" actId="1076"/>
          <ac:spMkLst>
            <pc:docMk/>
            <pc:sldMk cId="2037387228" sldId="323"/>
            <ac:spMk id="35" creationId="{5FE0B92F-1E1D-F42F-CE39-CAE95E94E53C}"/>
          </ac:spMkLst>
        </pc:spChg>
        <pc:spChg chg="add mod">
          <ac:chgData name="Giuseppe Degan Di Dieco" userId="2239062a-f650-4cc1-8938-a0ced77ca248" providerId="ADAL" clId="{BA144C62-F774-F049-BF51-C9728451B2D6}" dt="2022-06-21T11:21:39.104" v="18263" actId="20577"/>
          <ac:spMkLst>
            <pc:docMk/>
            <pc:sldMk cId="2037387228" sldId="323"/>
            <ac:spMk id="36" creationId="{65C1C724-4C0E-8AC7-1CA2-4118ED034CD8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2037387228" sldId="323"/>
            <ac:spMk id="37" creationId="{C8B79F22-36C0-5EE0-FBDE-21964ECC9BC9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2037387228" sldId="323"/>
            <ac:spMk id="38" creationId="{8C15548E-08B7-FF9C-E9F8-BF6271E5A384}"/>
          </ac:spMkLst>
        </pc:spChg>
        <pc:graphicFrameChg chg="add del mod modGraphic">
          <ac:chgData name="Giuseppe Degan Di Dieco" userId="2239062a-f650-4cc1-8938-a0ced77ca248" providerId="ADAL" clId="{BA144C62-F774-F049-BF51-C9728451B2D6}" dt="2022-06-21T10:38:13.495" v="17055" actId="478"/>
          <ac:graphicFrameMkLst>
            <pc:docMk/>
            <pc:sldMk cId="2037387228" sldId="323"/>
            <ac:graphicFrameMk id="30" creationId="{9B7AFC5D-B4D2-1FA5-AE21-EDFAB2A9CCC7}"/>
          </ac:graphicFrameMkLst>
        </pc:graphicFrameChg>
        <pc:graphicFrameChg chg="add del mod modGraphic">
          <ac:chgData name="Giuseppe Degan Di Dieco" userId="2239062a-f650-4cc1-8938-a0ced77ca248" providerId="ADAL" clId="{BA144C62-F774-F049-BF51-C9728451B2D6}" dt="2022-06-21T10:39:33.135" v="17070" actId="478"/>
          <ac:graphicFrameMkLst>
            <pc:docMk/>
            <pc:sldMk cId="2037387228" sldId="323"/>
            <ac:graphicFrameMk id="31" creationId="{EF903897-DC92-1EF6-9333-D364DA74A986}"/>
          </ac:graphicFrameMkLst>
        </pc:graphicFrameChg>
        <pc:graphicFrameChg chg="add del mod modGraphic">
          <ac:chgData name="Giuseppe Degan Di Dieco" userId="2239062a-f650-4cc1-8938-a0ced77ca248" providerId="ADAL" clId="{BA144C62-F774-F049-BF51-C9728451B2D6}" dt="2022-06-21T10:39:35.016" v="17071" actId="478"/>
          <ac:graphicFrameMkLst>
            <pc:docMk/>
            <pc:sldMk cId="2037387228" sldId="323"/>
            <ac:graphicFrameMk id="32" creationId="{D59C649E-C01C-AF17-5BE0-2B684FFBD377}"/>
          </ac:graphicFrameMkLst>
        </pc:graphicFrameChg>
        <pc:cxnChg chg="add del">
          <ac:chgData name="Giuseppe Degan Di Dieco" userId="2239062a-f650-4cc1-8938-a0ced77ca248" providerId="ADAL" clId="{BA144C62-F774-F049-BF51-C9728451B2D6}" dt="2022-06-21T09:02:26.432" v="16540" actId="478"/>
          <ac:cxnSpMkLst>
            <pc:docMk/>
            <pc:sldMk cId="2037387228" sldId="323"/>
            <ac:cxnSpMk id="5" creationId="{6CF652C9-0FBA-20F1-1586-D720F442FF11}"/>
          </ac:cxnSpMkLst>
        </pc:cxnChg>
        <pc:cxnChg chg="add del">
          <ac:chgData name="Giuseppe Degan Di Dieco" userId="2239062a-f650-4cc1-8938-a0ced77ca248" providerId="ADAL" clId="{BA144C62-F774-F049-BF51-C9728451B2D6}" dt="2022-06-21T09:02:25.274" v="16539" actId="478"/>
          <ac:cxnSpMkLst>
            <pc:docMk/>
            <pc:sldMk cId="2037387228" sldId="323"/>
            <ac:cxnSpMk id="7" creationId="{EEF43B55-BA1C-BB40-83B7-3B8085E5AA38}"/>
          </ac:cxnSpMkLst>
        </pc:cxnChg>
        <pc:cxnChg chg="add">
          <ac:chgData name="Giuseppe Degan Di Dieco" userId="2239062a-f650-4cc1-8938-a0ced77ca248" providerId="ADAL" clId="{BA144C62-F774-F049-BF51-C9728451B2D6}" dt="2022-06-21T09:02:43.481" v="16542" actId="11529"/>
          <ac:cxnSpMkLst>
            <pc:docMk/>
            <pc:sldMk cId="2037387228" sldId="323"/>
            <ac:cxnSpMk id="12" creationId="{B4CC0B79-7059-5581-18EF-B780B9CE287F}"/>
          </ac:cxnSpMkLst>
        </pc:cxnChg>
        <pc:cxnChg chg="add mod">
          <ac:chgData name="Giuseppe Degan Di Dieco" userId="2239062a-f650-4cc1-8938-a0ced77ca248" providerId="ADAL" clId="{BA144C62-F774-F049-BF51-C9728451B2D6}" dt="2022-06-21T09:03:29.378" v="16581" actId="1038"/>
          <ac:cxnSpMkLst>
            <pc:docMk/>
            <pc:sldMk cId="2037387228" sldId="323"/>
            <ac:cxnSpMk id="14" creationId="{7BAB158C-5715-C7FC-4627-A714FD528286}"/>
          </ac:cxnSpMkLst>
        </pc:cxnChg>
        <pc:cxnChg chg="add mod">
          <ac:chgData name="Giuseppe Degan Di Dieco" userId="2239062a-f650-4cc1-8938-a0ced77ca248" providerId="ADAL" clId="{BA144C62-F774-F049-BF51-C9728451B2D6}" dt="2022-06-21T09:04:40.454" v="16594" actId="13822"/>
          <ac:cxnSpMkLst>
            <pc:docMk/>
            <pc:sldMk cId="2037387228" sldId="323"/>
            <ac:cxnSpMk id="16" creationId="{4E885937-A117-4C68-A229-EC07D0DA3405}"/>
          </ac:cxnSpMkLst>
        </pc:cxnChg>
        <pc:cxnChg chg="add mod">
          <ac:chgData name="Giuseppe Degan Di Dieco" userId="2239062a-f650-4cc1-8938-a0ced77ca248" providerId="ADAL" clId="{BA144C62-F774-F049-BF51-C9728451B2D6}" dt="2022-06-21T09:04:48.725" v="16596" actId="13822"/>
          <ac:cxnSpMkLst>
            <pc:docMk/>
            <pc:sldMk cId="2037387228" sldId="323"/>
            <ac:cxnSpMk id="18" creationId="{FE589ECB-8C4C-22E3-5837-15C632D9D1C4}"/>
          </ac:cxnSpMkLst>
        </pc:cxnChg>
        <pc:cxnChg chg="add mod">
          <ac:chgData name="Giuseppe Degan Di Dieco" userId="2239062a-f650-4cc1-8938-a0ced77ca248" providerId="ADAL" clId="{BA144C62-F774-F049-BF51-C9728451B2D6}" dt="2022-06-21T10:36:39.011" v="17035" actId="1076"/>
          <ac:cxnSpMkLst>
            <pc:docMk/>
            <pc:sldMk cId="2037387228" sldId="323"/>
            <ac:cxnSpMk id="27" creationId="{67628579-20F4-C362-16B6-EE256F6F1C2E}"/>
          </ac:cxnSpMkLst>
        </pc:cxnChg>
      </pc:sldChg>
      <pc:sldChg chg="addSp delSp modSp new mod">
        <pc:chgData name="Giuseppe Degan Di Dieco" userId="2239062a-f650-4cc1-8938-a0ced77ca248" providerId="ADAL" clId="{BA144C62-F774-F049-BF51-C9728451B2D6}" dt="2022-06-21T14:54:46.855" v="19660" actId="20577"/>
        <pc:sldMkLst>
          <pc:docMk/>
          <pc:sldMk cId="1467756945" sldId="324"/>
        </pc:sldMkLst>
        <pc:spChg chg="mod">
          <ac:chgData name="Giuseppe Degan Di Dieco" userId="2239062a-f650-4cc1-8938-a0ced77ca248" providerId="ADAL" clId="{BA144C62-F774-F049-BF51-C9728451B2D6}" dt="2022-06-21T14:54:46.855" v="19660" actId="20577"/>
          <ac:spMkLst>
            <pc:docMk/>
            <pc:sldMk cId="1467756945" sldId="324"/>
            <ac:spMk id="2" creationId="{1AA74685-7D84-AE08-D432-33CFD13B78E4}"/>
          </ac:spMkLst>
        </pc:spChg>
        <pc:spChg chg="mod">
          <ac:chgData name="Giuseppe Degan Di Dieco" userId="2239062a-f650-4cc1-8938-a0ced77ca248" providerId="ADAL" clId="{BA144C62-F774-F049-BF51-C9728451B2D6}" dt="2022-06-21T14:48:40.351" v="19624" actId="20577"/>
          <ac:spMkLst>
            <pc:docMk/>
            <pc:sldMk cId="1467756945" sldId="324"/>
            <ac:spMk id="3" creationId="{80C61144-4514-BE96-5DC7-01734726A2B3}"/>
          </ac:spMkLst>
        </pc:spChg>
        <pc:spChg chg="add del">
          <ac:chgData name="Giuseppe Degan Di Dieco" userId="2239062a-f650-4cc1-8938-a0ced77ca248" providerId="ADAL" clId="{BA144C62-F774-F049-BF51-C9728451B2D6}" dt="2022-06-21T10:31:31.216" v="16805" actId="478"/>
          <ac:spMkLst>
            <pc:docMk/>
            <pc:sldMk cId="1467756945" sldId="324"/>
            <ac:spMk id="7" creationId="{73663E8D-FFD1-9F16-65C6-9B5895974640}"/>
          </ac:spMkLst>
        </pc:spChg>
        <pc:spChg chg="add mod">
          <ac:chgData name="Giuseppe Degan Di Dieco" userId="2239062a-f650-4cc1-8938-a0ced77ca248" providerId="ADAL" clId="{BA144C62-F774-F049-BF51-C9728451B2D6}" dt="2022-06-21T10:31:50.122" v="16817" actId="1035"/>
          <ac:spMkLst>
            <pc:docMk/>
            <pc:sldMk cId="1467756945" sldId="324"/>
            <ac:spMk id="8" creationId="{B1757BB3-5753-CC30-3047-3D487CE3904A}"/>
          </ac:spMkLst>
        </pc:spChg>
        <pc:spChg chg="add mod">
          <ac:chgData name="Giuseppe Degan Di Dieco" userId="2239062a-f650-4cc1-8938-a0ced77ca248" providerId="ADAL" clId="{BA144C62-F774-F049-BF51-C9728451B2D6}" dt="2022-06-21T10:51:54.388" v="17442" actId="20577"/>
          <ac:spMkLst>
            <pc:docMk/>
            <pc:sldMk cId="1467756945" sldId="324"/>
            <ac:spMk id="9" creationId="{AAF55141-7581-54CE-076D-731594AFDF40}"/>
          </ac:spMkLst>
        </pc:spChg>
        <pc:spChg chg="add mod">
          <ac:chgData name="Giuseppe Degan Di Dieco" userId="2239062a-f650-4cc1-8938-a0ced77ca248" providerId="ADAL" clId="{BA144C62-F774-F049-BF51-C9728451B2D6}" dt="2022-06-21T10:45:54.891" v="17166" actId="207"/>
          <ac:spMkLst>
            <pc:docMk/>
            <pc:sldMk cId="1467756945" sldId="324"/>
            <ac:spMk id="10" creationId="{FF980FF9-8222-6974-2EBD-0839DCB8106A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467756945" sldId="324"/>
            <ac:spMk id="17" creationId="{3CE4B2CD-0D5F-5291-84D7-99D196884822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467756945" sldId="324"/>
            <ac:spMk id="18" creationId="{D8D8C340-842E-292E-978F-7A0C8366BD26}"/>
          </ac:spMkLst>
        </pc:spChg>
        <pc:picChg chg="add mod">
          <ac:chgData name="Giuseppe Degan Di Dieco" userId="2239062a-f650-4cc1-8938-a0ced77ca248" providerId="ADAL" clId="{BA144C62-F774-F049-BF51-C9728451B2D6}" dt="2022-06-21T10:31:29.368" v="16804" actId="14100"/>
          <ac:picMkLst>
            <pc:docMk/>
            <pc:sldMk cId="1467756945" sldId="324"/>
            <ac:picMk id="4" creationId="{9D6E36E8-B211-9BC1-AA9D-E87F2690C77D}"/>
          </ac:picMkLst>
        </pc:picChg>
        <pc:picChg chg="add del">
          <ac:chgData name="Giuseppe Degan Di Dieco" userId="2239062a-f650-4cc1-8938-a0ced77ca248" providerId="ADAL" clId="{BA144C62-F774-F049-BF51-C9728451B2D6}" dt="2022-06-21T10:30:42.915" v="16797"/>
          <ac:picMkLst>
            <pc:docMk/>
            <pc:sldMk cId="1467756945" sldId="324"/>
            <ac:picMk id="5" creationId="{0E1ECC77-3422-56BE-6EEC-6F5BF5EACC8C}"/>
          </ac:picMkLst>
        </pc:picChg>
        <pc:picChg chg="add mod">
          <ac:chgData name="Giuseppe Degan Di Dieco" userId="2239062a-f650-4cc1-8938-a0ced77ca248" providerId="ADAL" clId="{BA144C62-F774-F049-BF51-C9728451B2D6}" dt="2022-06-21T10:31:11.268" v="16802" actId="1076"/>
          <ac:picMkLst>
            <pc:docMk/>
            <pc:sldMk cId="1467756945" sldId="324"/>
            <ac:picMk id="6" creationId="{BBC3C9E8-E25D-AE0F-7199-4BDE9CAE68F8}"/>
          </ac:picMkLst>
        </pc:picChg>
        <pc:cxnChg chg="add mod">
          <ac:chgData name="Giuseppe Degan Di Dieco" userId="2239062a-f650-4cc1-8938-a0ced77ca248" providerId="ADAL" clId="{BA144C62-F774-F049-BF51-C9728451B2D6}" dt="2022-06-21T11:33:25.854" v="18358" actId="1037"/>
          <ac:cxnSpMkLst>
            <pc:docMk/>
            <pc:sldMk cId="1467756945" sldId="324"/>
            <ac:cxnSpMk id="12" creationId="{47E6B237-A790-87DC-4A07-B5214733500E}"/>
          </ac:cxnSpMkLst>
        </pc:cxnChg>
        <pc:cxnChg chg="add mod">
          <ac:chgData name="Giuseppe Degan Di Dieco" userId="2239062a-f650-4cc1-8938-a0ced77ca248" providerId="ADAL" clId="{BA144C62-F774-F049-BF51-C9728451B2D6}" dt="2022-06-21T11:34:11.850" v="18367" actId="1582"/>
          <ac:cxnSpMkLst>
            <pc:docMk/>
            <pc:sldMk cId="1467756945" sldId="324"/>
            <ac:cxnSpMk id="13" creationId="{65A5F40A-10B0-F740-6F11-57BAEBE89F62}"/>
          </ac:cxnSpMkLst>
        </pc:cxnChg>
        <pc:cxnChg chg="add mod">
          <ac:chgData name="Giuseppe Degan Di Dieco" userId="2239062a-f650-4cc1-8938-a0ced77ca248" providerId="ADAL" clId="{BA144C62-F774-F049-BF51-C9728451B2D6}" dt="2022-06-21T11:34:16.568" v="18368" actId="14100"/>
          <ac:cxnSpMkLst>
            <pc:docMk/>
            <pc:sldMk cId="1467756945" sldId="324"/>
            <ac:cxnSpMk id="14" creationId="{E26C1F66-7A97-85CC-D4A6-3D101F66382A}"/>
          </ac:cxnSpMkLst>
        </pc:cxnChg>
      </pc:sldChg>
      <pc:sldChg chg="addSp delSp modSp new mod">
        <pc:chgData name="Giuseppe Degan Di Dieco" userId="2239062a-f650-4cc1-8938-a0ced77ca248" providerId="ADAL" clId="{BA144C62-F774-F049-BF51-C9728451B2D6}" dt="2022-06-21T14:47:51.531" v="19620"/>
        <pc:sldMkLst>
          <pc:docMk/>
          <pc:sldMk cId="3506597567" sldId="325"/>
        </pc:sldMkLst>
        <pc:spChg chg="mod">
          <ac:chgData name="Giuseppe Degan Di Dieco" userId="2239062a-f650-4cc1-8938-a0ced77ca248" providerId="ADAL" clId="{BA144C62-F774-F049-BF51-C9728451B2D6}" dt="2022-06-21T10:46:22.769" v="17176" actId="20577"/>
          <ac:spMkLst>
            <pc:docMk/>
            <pc:sldMk cId="3506597567" sldId="325"/>
            <ac:spMk id="2" creationId="{C5EF9064-FF64-2883-5353-02D96AE1AF41}"/>
          </ac:spMkLst>
        </pc:spChg>
        <pc:spChg chg="mod">
          <ac:chgData name="Giuseppe Degan Di Dieco" userId="2239062a-f650-4cc1-8938-a0ced77ca248" providerId="ADAL" clId="{BA144C62-F774-F049-BF51-C9728451B2D6}" dt="2022-06-21T14:15:53.544" v="19453" actId="20577"/>
          <ac:spMkLst>
            <pc:docMk/>
            <pc:sldMk cId="3506597567" sldId="325"/>
            <ac:spMk id="3" creationId="{654D4DC4-04A8-9BED-7390-F00C024DC132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3506597567" sldId="325"/>
            <ac:spMk id="8" creationId="{EA526779-2022-0DF1-6FB0-6A7FF04CEDD6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3506597567" sldId="325"/>
            <ac:spMk id="9" creationId="{0E62CF96-C1BC-880C-A05A-F10DA3B8DF5B}"/>
          </ac:spMkLst>
        </pc:spChg>
        <pc:cxnChg chg="add mod">
          <ac:chgData name="Giuseppe Degan Di Dieco" userId="2239062a-f650-4cc1-8938-a0ced77ca248" providerId="ADAL" clId="{BA144C62-F774-F049-BF51-C9728451B2D6}" dt="2022-06-21T11:22:10.161" v="18268" actId="1076"/>
          <ac:cxnSpMkLst>
            <pc:docMk/>
            <pc:sldMk cId="3506597567" sldId="325"/>
            <ac:cxnSpMk id="5" creationId="{00FF8AAC-E647-42D9-1346-8D288635E1DE}"/>
          </ac:cxnSpMkLst>
        </pc:cxnChg>
        <pc:cxnChg chg="add del">
          <ac:chgData name="Giuseppe Degan Di Dieco" userId="2239062a-f650-4cc1-8938-a0ced77ca248" providerId="ADAL" clId="{BA144C62-F774-F049-BF51-C9728451B2D6}" dt="2022-06-21T14:15:51.379" v="19448" actId="478"/>
          <ac:cxnSpMkLst>
            <pc:docMk/>
            <pc:sldMk cId="3506597567" sldId="325"/>
            <ac:cxnSpMk id="7" creationId="{3453BABE-9FED-4D74-5B66-248AE02E213B}"/>
          </ac:cxnSpMkLst>
        </pc:cxnChg>
      </pc:sldChg>
      <pc:sldChg chg="addSp delSp modSp new mod">
        <pc:chgData name="Giuseppe Degan Di Dieco" userId="2239062a-f650-4cc1-8938-a0ced77ca248" providerId="ADAL" clId="{BA144C62-F774-F049-BF51-C9728451B2D6}" dt="2022-06-21T14:55:06.167" v="19666" actId="20577"/>
        <pc:sldMkLst>
          <pc:docMk/>
          <pc:sldMk cId="2151515118" sldId="326"/>
        </pc:sldMkLst>
        <pc:spChg chg="mod">
          <ac:chgData name="Giuseppe Degan Di Dieco" userId="2239062a-f650-4cc1-8938-a0ced77ca248" providerId="ADAL" clId="{BA144C62-F774-F049-BF51-C9728451B2D6}" dt="2022-06-21T11:22:26.680" v="18269"/>
          <ac:spMkLst>
            <pc:docMk/>
            <pc:sldMk cId="2151515118" sldId="326"/>
            <ac:spMk id="2" creationId="{93D32548-82D9-662A-FE16-963A99BD43AD}"/>
          </ac:spMkLst>
        </pc:spChg>
        <pc:spChg chg="mod">
          <ac:chgData name="Giuseppe Degan Di Dieco" userId="2239062a-f650-4cc1-8938-a0ced77ca248" providerId="ADAL" clId="{BA144C62-F774-F049-BF51-C9728451B2D6}" dt="2022-06-21T14:55:06.167" v="19666" actId="20577"/>
          <ac:spMkLst>
            <pc:docMk/>
            <pc:sldMk cId="2151515118" sldId="326"/>
            <ac:spMk id="3" creationId="{7B92A2C0-9B3E-F7FC-431E-4013041A07FA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2151515118" sldId="326"/>
            <ac:spMk id="4" creationId="{D1F843B8-C830-F646-5E68-DC2F253FC6DE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2151515118" sldId="326"/>
            <ac:spMk id="5" creationId="{A4D9A03F-73F9-80FE-8450-C2E3EF977F9E}"/>
          </ac:spMkLst>
        </pc:spChg>
      </pc:sldChg>
      <pc:sldChg chg="addSp delSp modSp new mod">
        <pc:chgData name="Giuseppe Degan Di Dieco" userId="2239062a-f650-4cc1-8938-a0ced77ca248" providerId="ADAL" clId="{BA144C62-F774-F049-BF51-C9728451B2D6}" dt="2022-06-21T14:47:51.531" v="19620"/>
        <pc:sldMkLst>
          <pc:docMk/>
          <pc:sldMk cId="971160505" sldId="327"/>
        </pc:sldMkLst>
        <pc:spChg chg="mod">
          <ac:chgData name="Giuseppe Degan Di Dieco" userId="2239062a-f650-4cc1-8938-a0ced77ca248" providerId="ADAL" clId="{BA144C62-F774-F049-BF51-C9728451B2D6}" dt="2022-06-21T11:25:47.730" v="18329" actId="20577"/>
          <ac:spMkLst>
            <pc:docMk/>
            <pc:sldMk cId="971160505" sldId="327"/>
            <ac:spMk id="2" creationId="{5258FB20-8269-B897-9C73-7E2FDC7B88EC}"/>
          </ac:spMkLst>
        </pc:spChg>
        <pc:spChg chg="del">
          <ac:chgData name="Giuseppe Degan Di Dieco" userId="2239062a-f650-4cc1-8938-a0ced77ca248" providerId="ADAL" clId="{BA144C62-F774-F049-BF51-C9728451B2D6}" dt="2022-06-21T11:27:21.132" v="18330"/>
          <ac:spMkLst>
            <pc:docMk/>
            <pc:sldMk cId="971160505" sldId="327"/>
            <ac:spMk id="3" creationId="{1D4A6A75-5AAB-D8D2-E8F7-FA5745821B02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971160505" sldId="327"/>
            <ac:spMk id="5" creationId="{D11D0E87-36E9-D2B0-410D-EB4D147A661A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971160505" sldId="327"/>
            <ac:spMk id="6" creationId="{A77D8136-0642-935F-1AD9-66D27AD12FE2}"/>
          </ac:spMkLst>
        </pc:spChg>
        <pc:picChg chg="add mod">
          <ac:chgData name="Giuseppe Degan Di Dieco" userId="2239062a-f650-4cc1-8938-a0ced77ca248" providerId="ADAL" clId="{BA144C62-F774-F049-BF51-C9728451B2D6}" dt="2022-06-21T11:27:25.781" v="18332" actId="1076"/>
          <ac:picMkLst>
            <pc:docMk/>
            <pc:sldMk cId="971160505" sldId="327"/>
            <ac:picMk id="4" creationId="{0F083FA2-9EA4-4284-365C-86EACA9873D3}"/>
          </ac:picMkLst>
        </pc:picChg>
      </pc:sldChg>
      <pc:sldChg chg="addSp delSp modSp new mod">
        <pc:chgData name="Giuseppe Degan Di Dieco" userId="2239062a-f650-4cc1-8938-a0ced77ca248" providerId="ADAL" clId="{BA144C62-F774-F049-BF51-C9728451B2D6}" dt="2022-06-21T16:30:03.884" v="19740" actId="1036"/>
        <pc:sldMkLst>
          <pc:docMk/>
          <pc:sldMk cId="1656804958" sldId="328"/>
        </pc:sldMkLst>
        <pc:spChg chg="mod">
          <ac:chgData name="Giuseppe Degan Di Dieco" userId="2239062a-f650-4cc1-8938-a0ced77ca248" providerId="ADAL" clId="{BA144C62-F774-F049-BF51-C9728451B2D6}" dt="2022-06-21T14:54:21.430" v="19648" actId="20577"/>
          <ac:spMkLst>
            <pc:docMk/>
            <pc:sldMk cId="1656804958" sldId="328"/>
            <ac:spMk id="2" creationId="{D6372AAB-FF77-539F-F377-8202C32CF5E0}"/>
          </ac:spMkLst>
        </pc:spChg>
        <pc:spChg chg="mod">
          <ac:chgData name="Giuseppe Degan Di Dieco" userId="2239062a-f650-4cc1-8938-a0ced77ca248" providerId="ADAL" clId="{BA144C62-F774-F049-BF51-C9728451B2D6}" dt="2022-06-21T16:29:44.119" v="19732" actId="20577"/>
          <ac:spMkLst>
            <pc:docMk/>
            <pc:sldMk cId="1656804958" sldId="328"/>
            <ac:spMk id="3" creationId="{72E4A827-BD78-F5BB-3BE9-239DFB2E495C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1656804958" sldId="328"/>
            <ac:spMk id="4" creationId="{3A93DCBE-C9C6-7BA1-DEEF-E3A15AA0DF49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1656804958" sldId="328"/>
            <ac:spMk id="5" creationId="{9839ED20-3DB9-6EAD-B430-BDB87AD504CC}"/>
          </ac:spMkLst>
        </pc:spChg>
        <pc:picChg chg="add mod">
          <ac:chgData name="Giuseppe Degan Di Dieco" userId="2239062a-f650-4cc1-8938-a0ced77ca248" providerId="ADAL" clId="{BA144C62-F774-F049-BF51-C9728451B2D6}" dt="2022-06-21T16:30:03.884" v="19740" actId="1036"/>
          <ac:picMkLst>
            <pc:docMk/>
            <pc:sldMk cId="1656804958" sldId="328"/>
            <ac:picMk id="6" creationId="{7EA207AA-DEF1-15C6-4165-44DF7292E533}"/>
          </ac:picMkLst>
        </pc:picChg>
        <pc:picChg chg="add mod modCrop">
          <ac:chgData name="Giuseppe Degan Di Dieco" userId="2239062a-f650-4cc1-8938-a0ced77ca248" providerId="ADAL" clId="{BA144C62-F774-F049-BF51-C9728451B2D6}" dt="2022-06-21T16:29:52.623" v="19735" actId="14100"/>
          <ac:picMkLst>
            <pc:docMk/>
            <pc:sldMk cId="1656804958" sldId="328"/>
            <ac:picMk id="7" creationId="{6C6BEC6F-C4EC-ACFD-4706-2221BF15AC86}"/>
          </ac:picMkLst>
        </pc:picChg>
      </pc:sldChg>
      <pc:sldChg chg="addSp delSp modSp new mod">
        <pc:chgData name="Giuseppe Degan Di Dieco" userId="2239062a-f650-4cc1-8938-a0ced77ca248" providerId="ADAL" clId="{BA144C62-F774-F049-BF51-C9728451B2D6}" dt="2022-06-21T14:54:16.177" v="19645" actId="20577"/>
        <pc:sldMkLst>
          <pc:docMk/>
          <pc:sldMk cId="3758355051" sldId="329"/>
        </pc:sldMkLst>
        <pc:spChg chg="mod">
          <ac:chgData name="Giuseppe Degan Di Dieco" userId="2239062a-f650-4cc1-8938-a0ced77ca248" providerId="ADAL" clId="{BA144C62-F774-F049-BF51-C9728451B2D6}" dt="2022-06-21T14:54:16.177" v="19645" actId="20577"/>
          <ac:spMkLst>
            <pc:docMk/>
            <pc:sldMk cId="3758355051" sldId="329"/>
            <ac:spMk id="2" creationId="{BBB0AC9C-C858-25AE-5D95-73EA59DB9A1C}"/>
          </ac:spMkLst>
        </pc:spChg>
        <pc:spChg chg="mod">
          <ac:chgData name="Giuseppe Degan Di Dieco" userId="2239062a-f650-4cc1-8938-a0ced77ca248" providerId="ADAL" clId="{BA144C62-F774-F049-BF51-C9728451B2D6}" dt="2022-06-21T14:24:21.671" v="19600" actId="20577"/>
          <ac:spMkLst>
            <pc:docMk/>
            <pc:sldMk cId="3758355051" sldId="329"/>
            <ac:spMk id="3" creationId="{60B6270F-545F-060A-10B1-E65EC93A1727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3758355051" sldId="329"/>
            <ac:spMk id="4" creationId="{79C7A094-35D9-AA6C-81B8-1E7B92D30CDB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3758355051" sldId="329"/>
            <ac:spMk id="5" creationId="{E69EA1D9-DEE7-86EB-00EB-1E5C7A4E6D7E}"/>
          </ac:spMkLst>
        </pc:spChg>
      </pc:sldChg>
      <pc:sldChg chg="addSp delSp modSp new mod">
        <pc:chgData name="Giuseppe Degan Di Dieco" userId="2239062a-f650-4cc1-8938-a0ced77ca248" providerId="ADAL" clId="{BA144C62-F774-F049-BF51-C9728451B2D6}" dt="2022-06-21T14:47:51.531" v="19620"/>
        <pc:sldMkLst>
          <pc:docMk/>
          <pc:sldMk cId="2557444525" sldId="330"/>
        </pc:sldMkLst>
        <pc:spChg chg="mod">
          <ac:chgData name="Giuseppe Degan Di Dieco" userId="2239062a-f650-4cc1-8938-a0ced77ca248" providerId="ADAL" clId="{BA144C62-F774-F049-BF51-C9728451B2D6}" dt="2022-06-21T13:07:45.792" v="18971" actId="404"/>
          <ac:spMkLst>
            <pc:docMk/>
            <pc:sldMk cId="2557444525" sldId="330"/>
            <ac:spMk id="2" creationId="{DA4B1B92-47CA-F804-A142-21B9C0D92E54}"/>
          </ac:spMkLst>
        </pc:spChg>
        <pc:spChg chg="del">
          <ac:chgData name="Giuseppe Degan Di Dieco" userId="2239062a-f650-4cc1-8938-a0ced77ca248" providerId="ADAL" clId="{BA144C62-F774-F049-BF51-C9728451B2D6}" dt="2022-06-21T13:11:15.945" v="18972"/>
          <ac:spMkLst>
            <pc:docMk/>
            <pc:sldMk cId="2557444525" sldId="330"/>
            <ac:spMk id="3" creationId="{94E7A5C3-2A10-9DD0-FD5C-A4EB72016AE8}"/>
          </ac:spMkLst>
        </pc:spChg>
        <pc:spChg chg="add mod">
          <ac:chgData name="Giuseppe Degan Di Dieco" userId="2239062a-f650-4cc1-8938-a0ced77ca248" providerId="ADAL" clId="{BA144C62-F774-F049-BF51-C9728451B2D6}" dt="2022-06-21T13:42:27.740" v="19229" actId="14100"/>
          <ac:spMkLst>
            <pc:docMk/>
            <pc:sldMk cId="2557444525" sldId="330"/>
            <ac:spMk id="7" creationId="{D2334C3B-7250-BC84-3AD4-5F1D1AEA2949}"/>
          </ac:spMkLst>
        </pc:spChg>
        <pc:spChg chg="add del mod">
          <ac:chgData name="Giuseppe Degan Di Dieco" userId="2239062a-f650-4cc1-8938-a0ced77ca248" providerId="ADAL" clId="{BA144C62-F774-F049-BF51-C9728451B2D6}" dt="2022-06-21T14:47:51.531" v="19620"/>
          <ac:spMkLst>
            <pc:docMk/>
            <pc:sldMk cId="2557444525" sldId="330"/>
            <ac:spMk id="14" creationId="{17FC88FE-1E0D-B702-E7D0-3ECEEAE5EC72}"/>
          </ac:spMkLst>
        </pc:spChg>
        <pc:spChg chg="add mod">
          <ac:chgData name="Giuseppe Degan Di Dieco" userId="2239062a-f650-4cc1-8938-a0ced77ca248" providerId="ADAL" clId="{BA144C62-F774-F049-BF51-C9728451B2D6}" dt="2022-06-21T14:47:36.115" v="19619"/>
          <ac:spMkLst>
            <pc:docMk/>
            <pc:sldMk cId="2557444525" sldId="330"/>
            <ac:spMk id="15" creationId="{7B818E85-90E8-C30E-361A-2D126D4EF796}"/>
          </ac:spMkLst>
        </pc:spChg>
        <pc:picChg chg="add mod modCrop">
          <ac:chgData name="Giuseppe Degan Di Dieco" userId="2239062a-f650-4cc1-8938-a0ced77ca248" providerId="ADAL" clId="{BA144C62-F774-F049-BF51-C9728451B2D6}" dt="2022-06-21T13:38:08.062" v="19161" actId="1076"/>
          <ac:picMkLst>
            <pc:docMk/>
            <pc:sldMk cId="2557444525" sldId="330"/>
            <ac:picMk id="4" creationId="{954B103C-F4A3-3265-DD20-3071787E3FC8}"/>
          </ac:picMkLst>
        </pc:picChg>
        <pc:picChg chg="add mod modCrop">
          <ac:chgData name="Giuseppe Degan Di Dieco" userId="2239062a-f650-4cc1-8938-a0ced77ca248" providerId="ADAL" clId="{BA144C62-F774-F049-BF51-C9728451B2D6}" dt="2022-06-21T13:49:50.156" v="19239" actId="1076"/>
          <ac:picMkLst>
            <pc:docMk/>
            <pc:sldMk cId="2557444525" sldId="330"/>
            <ac:picMk id="5" creationId="{FD9448F0-E173-C696-3FAC-45579BE9D981}"/>
          </ac:picMkLst>
        </pc:picChg>
        <pc:picChg chg="add mod">
          <ac:chgData name="Giuseppe Degan Di Dieco" userId="2239062a-f650-4cc1-8938-a0ced77ca248" providerId="ADAL" clId="{BA144C62-F774-F049-BF51-C9728451B2D6}" dt="2022-06-21T13:38:10.166" v="19162" actId="1076"/>
          <ac:picMkLst>
            <pc:docMk/>
            <pc:sldMk cId="2557444525" sldId="330"/>
            <ac:picMk id="6" creationId="{EED37286-EA7B-8087-097D-C864D64A6525}"/>
          </ac:picMkLst>
        </pc:picChg>
        <pc:picChg chg="add mod modCrop">
          <ac:chgData name="Giuseppe Degan Di Dieco" userId="2239062a-f650-4cc1-8938-a0ced77ca248" providerId="ADAL" clId="{BA144C62-F774-F049-BF51-C9728451B2D6}" dt="2022-06-21T13:40:35.011" v="19190" actId="1076"/>
          <ac:picMkLst>
            <pc:docMk/>
            <pc:sldMk cId="2557444525" sldId="330"/>
            <ac:picMk id="8" creationId="{CA2CB78B-D6A9-41FF-713B-9DC6C76A0BC7}"/>
          </ac:picMkLst>
        </pc:picChg>
        <pc:picChg chg="add del">
          <ac:chgData name="Giuseppe Degan Di Dieco" userId="2239062a-f650-4cc1-8938-a0ced77ca248" providerId="ADAL" clId="{BA144C62-F774-F049-BF51-C9728451B2D6}" dt="2022-06-21T13:37:47.145" v="19156" actId="478"/>
          <ac:picMkLst>
            <pc:docMk/>
            <pc:sldMk cId="2557444525" sldId="330"/>
            <ac:picMk id="9" creationId="{B07D8386-8A02-2910-0821-617303267FE8}"/>
          </ac:picMkLst>
        </pc:picChg>
        <pc:picChg chg="add mod">
          <ac:chgData name="Giuseppe Degan Di Dieco" userId="2239062a-f650-4cc1-8938-a0ced77ca248" providerId="ADAL" clId="{BA144C62-F774-F049-BF51-C9728451B2D6}" dt="2022-06-21T13:40:28.811" v="19189" actId="1076"/>
          <ac:picMkLst>
            <pc:docMk/>
            <pc:sldMk cId="2557444525" sldId="330"/>
            <ac:picMk id="10" creationId="{D8A92C1C-E935-C128-2899-791B55A75253}"/>
          </ac:picMkLst>
        </pc:picChg>
        <pc:picChg chg="add mod modCrop">
          <ac:chgData name="Giuseppe Degan Di Dieco" userId="2239062a-f650-4cc1-8938-a0ced77ca248" providerId="ADAL" clId="{BA144C62-F774-F049-BF51-C9728451B2D6}" dt="2022-06-21T13:40:25.246" v="19188" actId="1076"/>
          <ac:picMkLst>
            <pc:docMk/>
            <pc:sldMk cId="2557444525" sldId="330"/>
            <ac:picMk id="11" creationId="{4B3F9ED8-5A77-6A38-3EA6-3A1CF570B559}"/>
          </ac:picMkLst>
        </pc:picChg>
        <pc:picChg chg="add mod">
          <ac:chgData name="Giuseppe Degan Di Dieco" userId="2239062a-f650-4cc1-8938-a0ced77ca248" providerId="ADAL" clId="{BA144C62-F774-F049-BF51-C9728451B2D6}" dt="2022-06-21T13:49:51.960" v="19240" actId="1076"/>
          <ac:picMkLst>
            <pc:docMk/>
            <pc:sldMk cId="2557444525" sldId="330"/>
            <ac:picMk id="12" creationId="{C7F64AA5-6713-A500-0B52-BBBFF1A83DB1}"/>
          </ac:picMkLst>
        </pc:picChg>
        <pc:picChg chg="add mod">
          <ac:chgData name="Giuseppe Degan Di Dieco" userId="2239062a-f650-4cc1-8938-a0ced77ca248" providerId="ADAL" clId="{BA144C62-F774-F049-BF51-C9728451B2D6}" dt="2022-06-21T13:49:55.948" v="19241" actId="1076"/>
          <ac:picMkLst>
            <pc:docMk/>
            <pc:sldMk cId="2557444525" sldId="330"/>
            <ac:picMk id="13" creationId="{FEB5E068-BF89-7205-7C7F-20BDE8A3F81C}"/>
          </ac:picMkLst>
        </pc:picChg>
      </pc:sldChg>
      <pc:sldChg chg="modSp add mod">
        <pc:chgData name="Giuseppe Degan Di Dieco" userId="2239062a-f650-4cc1-8938-a0ced77ca248" providerId="ADAL" clId="{BA144C62-F774-F049-BF51-C9728451B2D6}" dt="2022-06-21T15:00:19.973" v="19698" actId="400"/>
        <pc:sldMkLst>
          <pc:docMk/>
          <pc:sldMk cId="101789064" sldId="331"/>
        </pc:sldMkLst>
        <pc:spChg chg="mod">
          <ac:chgData name="Giuseppe Degan Di Dieco" userId="2239062a-f650-4cc1-8938-a0ced77ca248" providerId="ADAL" clId="{BA144C62-F774-F049-BF51-C9728451B2D6}" dt="2022-06-21T15:00:19.973" v="19698" actId="400"/>
          <ac:spMkLst>
            <pc:docMk/>
            <pc:sldMk cId="101789064" sldId="331"/>
            <ac:spMk id="3" creationId="{0D12F14E-B108-D9DA-88F4-7F29E0145FF6}"/>
          </ac:spMkLst>
        </pc:spChg>
      </pc:sldChg>
      <pc:sldChg chg="modSp new mod">
        <pc:chgData name="Giuseppe Degan Di Dieco" userId="2239062a-f650-4cc1-8938-a0ced77ca248" providerId="ADAL" clId="{BA144C62-F774-F049-BF51-C9728451B2D6}" dt="2022-06-29T12:42:15.839" v="20794" actId="20577"/>
        <pc:sldMkLst>
          <pc:docMk/>
          <pc:sldMk cId="1448504124" sldId="332"/>
        </pc:sldMkLst>
        <pc:spChg chg="mod">
          <ac:chgData name="Giuseppe Degan Di Dieco" userId="2239062a-f650-4cc1-8938-a0ced77ca248" providerId="ADAL" clId="{BA144C62-F774-F049-BF51-C9728451B2D6}" dt="2022-06-29T12:42:15.839" v="20794" actId="20577"/>
          <ac:spMkLst>
            <pc:docMk/>
            <pc:sldMk cId="1448504124" sldId="332"/>
            <ac:spMk id="2" creationId="{71C12C93-5007-B29B-09F9-FF8AEC470DAE}"/>
          </ac:spMkLst>
        </pc:spChg>
        <pc:spChg chg="mod">
          <ac:chgData name="Giuseppe Degan Di Dieco" userId="2239062a-f650-4cc1-8938-a0ced77ca248" providerId="ADAL" clId="{BA144C62-F774-F049-BF51-C9728451B2D6}" dt="2022-06-29T11:05:27.579" v="20150" actId="15"/>
          <ac:spMkLst>
            <pc:docMk/>
            <pc:sldMk cId="1448504124" sldId="332"/>
            <ac:spMk id="3" creationId="{15DAC5C2-415B-0B61-1F84-3CE2E02B9BCA}"/>
          </ac:spMkLst>
        </pc:spChg>
      </pc:sldChg>
      <pc:sldChg chg="modSp new mod">
        <pc:chgData name="Giuseppe Degan Di Dieco" userId="2239062a-f650-4cc1-8938-a0ced77ca248" providerId="ADAL" clId="{BA144C62-F774-F049-BF51-C9728451B2D6}" dt="2022-06-29T13:48:27.915" v="21019" actId="20577"/>
        <pc:sldMkLst>
          <pc:docMk/>
          <pc:sldMk cId="3494017999" sldId="333"/>
        </pc:sldMkLst>
        <pc:spChg chg="mod">
          <ac:chgData name="Giuseppe Degan Di Dieco" userId="2239062a-f650-4cc1-8938-a0ced77ca248" providerId="ADAL" clId="{BA144C62-F774-F049-BF51-C9728451B2D6}" dt="2022-06-29T12:34:28.645" v="20227" actId="20577"/>
          <ac:spMkLst>
            <pc:docMk/>
            <pc:sldMk cId="3494017999" sldId="333"/>
            <ac:spMk id="2" creationId="{1FD5C1DD-DAFD-52AA-EBD5-17DED6948059}"/>
          </ac:spMkLst>
        </pc:spChg>
        <pc:spChg chg="mod">
          <ac:chgData name="Giuseppe Degan Di Dieco" userId="2239062a-f650-4cc1-8938-a0ced77ca248" providerId="ADAL" clId="{BA144C62-F774-F049-BF51-C9728451B2D6}" dt="2022-06-29T13:48:27.915" v="21019" actId="20577"/>
          <ac:spMkLst>
            <pc:docMk/>
            <pc:sldMk cId="3494017999" sldId="333"/>
            <ac:spMk id="3" creationId="{E111ED07-B11E-6A4C-DA82-3E858F695FD0}"/>
          </ac:spMkLst>
        </pc:spChg>
      </pc:sldChg>
      <pc:sldChg chg="modSp new mod">
        <pc:chgData name="Giuseppe Degan Di Dieco" userId="2239062a-f650-4cc1-8938-a0ced77ca248" providerId="ADAL" clId="{BA144C62-F774-F049-BF51-C9728451B2D6}" dt="2022-06-29T12:42:10.989" v="20793" actId="20577"/>
        <pc:sldMkLst>
          <pc:docMk/>
          <pc:sldMk cId="2705104642" sldId="334"/>
        </pc:sldMkLst>
        <pc:spChg chg="mod">
          <ac:chgData name="Giuseppe Degan Di Dieco" userId="2239062a-f650-4cc1-8938-a0ced77ca248" providerId="ADAL" clId="{BA144C62-F774-F049-BF51-C9728451B2D6}" dt="2022-06-29T12:42:10.989" v="20793" actId="20577"/>
          <ac:spMkLst>
            <pc:docMk/>
            <pc:sldMk cId="2705104642" sldId="334"/>
            <ac:spMk id="2" creationId="{AE6B4AD2-B683-F727-3BDC-7A827D5DC0B8}"/>
          </ac:spMkLst>
        </pc:spChg>
      </pc:sldChg>
      <pc:sldChg chg="addSp modSp new mod">
        <pc:chgData name="Giuseppe Degan Di Dieco" userId="2239062a-f650-4cc1-8938-a0ced77ca248" providerId="ADAL" clId="{BA144C62-F774-F049-BF51-C9728451B2D6}" dt="2022-07-01T15:15:08.697" v="21331" actId="1076"/>
        <pc:sldMkLst>
          <pc:docMk/>
          <pc:sldMk cId="343372445" sldId="335"/>
        </pc:sldMkLst>
        <pc:spChg chg="mod">
          <ac:chgData name="Giuseppe Degan Di Dieco" userId="2239062a-f650-4cc1-8938-a0ced77ca248" providerId="ADAL" clId="{BA144C62-F774-F049-BF51-C9728451B2D6}" dt="2022-07-01T15:08:59.681" v="21069" actId="20577"/>
          <ac:spMkLst>
            <pc:docMk/>
            <pc:sldMk cId="343372445" sldId="335"/>
            <ac:spMk id="2" creationId="{ABA7A9DD-3F50-B6BA-7141-8D5ACA0A109A}"/>
          </ac:spMkLst>
        </pc:spChg>
        <pc:spChg chg="mod">
          <ac:chgData name="Giuseppe Degan Di Dieco" userId="2239062a-f650-4cc1-8938-a0ced77ca248" providerId="ADAL" clId="{BA144C62-F774-F049-BF51-C9728451B2D6}" dt="2022-07-01T15:14:29.512" v="21321" actId="14100"/>
          <ac:spMkLst>
            <pc:docMk/>
            <pc:sldMk cId="343372445" sldId="335"/>
            <ac:spMk id="3" creationId="{CF21A354-6C7F-17C6-43C5-8281CA126103}"/>
          </ac:spMkLst>
        </pc:spChg>
        <pc:spChg chg="add mod">
          <ac:chgData name="Giuseppe Degan Di Dieco" userId="2239062a-f650-4cc1-8938-a0ced77ca248" providerId="ADAL" clId="{BA144C62-F774-F049-BF51-C9728451B2D6}" dt="2022-07-01T15:14:57.618" v="21326" actId="1076"/>
          <ac:spMkLst>
            <pc:docMk/>
            <pc:sldMk cId="343372445" sldId="335"/>
            <ac:spMk id="6" creationId="{6839F1DD-553D-1321-9BF3-54465A95A81A}"/>
          </ac:spMkLst>
        </pc:spChg>
        <pc:spChg chg="add mod">
          <ac:chgData name="Giuseppe Degan Di Dieco" userId="2239062a-f650-4cc1-8938-a0ced77ca248" providerId="ADAL" clId="{BA144C62-F774-F049-BF51-C9728451B2D6}" dt="2022-07-01T15:15:08.697" v="21331" actId="1076"/>
          <ac:spMkLst>
            <pc:docMk/>
            <pc:sldMk cId="343372445" sldId="335"/>
            <ac:spMk id="7" creationId="{BD4CF1D3-7C1E-C156-A129-ECB855DD64FE}"/>
          </ac:spMkLst>
        </pc:spChg>
        <pc:picChg chg="add mod">
          <ac:chgData name="Giuseppe Degan Di Dieco" userId="2239062a-f650-4cc1-8938-a0ced77ca248" providerId="ADAL" clId="{BA144C62-F774-F049-BF51-C9728451B2D6}" dt="2022-07-01T15:14:33.922" v="21322" actId="1076"/>
          <ac:picMkLst>
            <pc:docMk/>
            <pc:sldMk cId="343372445" sldId="335"/>
            <ac:picMk id="5" creationId="{83D97261-89B8-DE55-1154-85DB539274BA}"/>
          </ac:picMkLst>
        </pc:picChg>
      </pc:sldChg>
      <pc:sldChg chg="modSp new mod">
        <pc:chgData name="Giuseppe Degan Di Dieco" userId="2239062a-f650-4cc1-8938-a0ced77ca248" providerId="ADAL" clId="{BA144C62-F774-F049-BF51-C9728451B2D6}" dt="2022-07-01T15:05:27.526" v="21051" actId="20577"/>
        <pc:sldMkLst>
          <pc:docMk/>
          <pc:sldMk cId="1045868726" sldId="336"/>
        </pc:sldMkLst>
        <pc:spChg chg="mod">
          <ac:chgData name="Giuseppe Degan Di Dieco" userId="2239062a-f650-4cc1-8938-a0ced77ca248" providerId="ADAL" clId="{BA144C62-F774-F049-BF51-C9728451B2D6}" dt="2022-07-01T15:05:27.526" v="21051" actId="20577"/>
          <ac:spMkLst>
            <pc:docMk/>
            <pc:sldMk cId="1045868726" sldId="336"/>
            <ac:spMk id="2" creationId="{F2537879-B49C-08E0-F07C-620B5FAE7F11}"/>
          </ac:spMkLst>
        </pc:spChg>
      </pc:sldChg>
      <pc:sldChg chg="addSp delSp modSp new mod">
        <pc:chgData name="Giuseppe Degan Di Dieco" userId="2239062a-f650-4cc1-8938-a0ced77ca248" providerId="ADAL" clId="{BA144C62-F774-F049-BF51-C9728451B2D6}" dt="2022-07-05T10:11:47.817" v="26620"/>
        <pc:sldMkLst>
          <pc:docMk/>
          <pc:sldMk cId="24668928" sldId="337"/>
        </pc:sldMkLst>
        <pc:spChg chg="mod">
          <ac:chgData name="Giuseppe Degan Di Dieco" userId="2239062a-f650-4cc1-8938-a0ced77ca248" providerId="ADAL" clId="{BA144C62-F774-F049-BF51-C9728451B2D6}" dt="2022-07-01T15:27:09.596" v="21396" actId="404"/>
          <ac:spMkLst>
            <pc:docMk/>
            <pc:sldMk cId="24668928" sldId="337"/>
            <ac:spMk id="2" creationId="{09AA3C99-DA4D-E99E-ECA0-E7DBB235B83E}"/>
          </ac:spMkLst>
        </pc:spChg>
        <pc:spChg chg="del">
          <ac:chgData name="Giuseppe Degan Di Dieco" userId="2239062a-f650-4cc1-8938-a0ced77ca248" providerId="ADAL" clId="{BA144C62-F774-F049-BF51-C9728451B2D6}" dt="2022-07-01T15:29:16.111" v="21397"/>
          <ac:spMkLst>
            <pc:docMk/>
            <pc:sldMk cId="24668928" sldId="337"/>
            <ac:spMk id="3" creationId="{8639A0E5-CD10-F8D4-3C7F-414536F7FAF9}"/>
          </ac:spMkLst>
        </pc:spChg>
        <pc:spChg chg="add del">
          <ac:chgData name="Giuseppe Degan Di Dieco" userId="2239062a-f650-4cc1-8938-a0ced77ca248" providerId="ADAL" clId="{BA144C62-F774-F049-BF51-C9728451B2D6}" dt="2022-07-01T15:29:33.173" v="21399" actId="478"/>
          <ac:spMkLst>
            <pc:docMk/>
            <pc:sldMk cId="24668928" sldId="337"/>
            <ac:spMk id="6" creationId="{49876BF2-30DD-1FEA-ED2C-587F97C111FA}"/>
          </ac:spMkLst>
        </pc:spChg>
        <pc:spChg chg="add mod">
          <ac:chgData name="Giuseppe Degan Di Dieco" userId="2239062a-f650-4cc1-8938-a0ced77ca248" providerId="ADAL" clId="{BA144C62-F774-F049-BF51-C9728451B2D6}" dt="2022-07-01T15:30:24.690" v="21417" actId="1037"/>
          <ac:spMkLst>
            <pc:docMk/>
            <pc:sldMk cId="24668928" sldId="337"/>
            <ac:spMk id="7" creationId="{238E2112-AF46-142B-69FB-329A060D38DE}"/>
          </ac:spMkLst>
        </pc:spChg>
        <pc:spChg chg="add mod">
          <ac:chgData name="Giuseppe Degan Di Dieco" userId="2239062a-f650-4cc1-8938-a0ced77ca248" providerId="ADAL" clId="{BA144C62-F774-F049-BF51-C9728451B2D6}" dt="2022-07-01T15:30:45.877" v="21466" actId="1035"/>
          <ac:spMkLst>
            <pc:docMk/>
            <pc:sldMk cId="24668928" sldId="337"/>
            <ac:spMk id="8" creationId="{2D92E7AB-CC00-6D98-AA7E-C1EDEC913C5A}"/>
          </ac:spMkLst>
        </pc:spChg>
        <pc:spChg chg="add del mod">
          <ac:chgData name="Giuseppe Degan Di Dieco" userId="2239062a-f650-4cc1-8938-a0ced77ca248" providerId="ADAL" clId="{BA144C62-F774-F049-BF51-C9728451B2D6}" dt="2022-07-01T15:30:54.351" v="21468"/>
          <ac:spMkLst>
            <pc:docMk/>
            <pc:sldMk cId="24668928" sldId="337"/>
            <ac:spMk id="9" creationId="{52D0FBBA-795E-705F-6B6C-BD29846AC6E9}"/>
          </ac:spMkLst>
        </pc:spChg>
        <pc:spChg chg="add mod">
          <ac:chgData name="Giuseppe Degan Di Dieco" userId="2239062a-f650-4cc1-8938-a0ced77ca248" providerId="ADAL" clId="{BA144C62-F774-F049-BF51-C9728451B2D6}" dt="2022-07-01T15:31:12.910" v="21548" actId="1037"/>
          <ac:spMkLst>
            <pc:docMk/>
            <pc:sldMk cId="24668928" sldId="337"/>
            <ac:spMk id="10" creationId="{5B317D8C-F157-9207-8B7D-79AB9A65B05E}"/>
          </ac:spMkLst>
        </pc:spChg>
        <pc:spChg chg="add del mod">
          <ac:chgData name="Giuseppe Degan Di Dieco" userId="2239062a-f650-4cc1-8938-a0ced77ca248" providerId="ADAL" clId="{BA144C62-F774-F049-BF51-C9728451B2D6}" dt="2022-07-01T15:31:36.393" v="21550"/>
          <ac:spMkLst>
            <pc:docMk/>
            <pc:sldMk cId="24668928" sldId="337"/>
            <ac:spMk id="11" creationId="{BD6BF8E7-19AA-A841-5BF3-7914E54572F8}"/>
          </ac:spMkLst>
        </pc:spChg>
        <pc:spChg chg="add mod">
          <ac:chgData name="Giuseppe Degan Di Dieco" userId="2239062a-f650-4cc1-8938-a0ced77ca248" providerId="ADAL" clId="{BA144C62-F774-F049-BF51-C9728451B2D6}" dt="2022-07-01T15:32:02.074" v="21675" actId="1037"/>
          <ac:spMkLst>
            <pc:docMk/>
            <pc:sldMk cId="24668928" sldId="337"/>
            <ac:spMk id="12" creationId="{CFBAD66A-C788-88F7-DE72-7552E39632DD}"/>
          </ac:spMkLst>
        </pc:spChg>
        <pc:spChg chg="add del mod">
          <ac:chgData name="Giuseppe Degan Di Dieco" userId="2239062a-f650-4cc1-8938-a0ced77ca248" providerId="ADAL" clId="{BA144C62-F774-F049-BF51-C9728451B2D6}" dt="2022-07-01T15:32:11.409" v="21677"/>
          <ac:spMkLst>
            <pc:docMk/>
            <pc:sldMk cId="24668928" sldId="337"/>
            <ac:spMk id="13" creationId="{51A5F651-E49C-717D-9209-2E03DC1DE172}"/>
          </ac:spMkLst>
        </pc:spChg>
        <pc:spChg chg="add del mod">
          <ac:chgData name="Giuseppe Degan Di Dieco" userId="2239062a-f650-4cc1-8938-a0ced77ca248" providerId="ADAL" clId="{BA144C62-F774-F049-BF51-C9728451B2D6}" dt="2022-07-01T15:32:16.036" v="21679"/>
          <ac:spMkLst>
            <pc:docMk/>
            <pc:sldMk cId="24668928" sldId="337"/>
            <ac:spMk id="14" creationId="{906D3424-5B0A-60A3-5D1E-FED528F00ED6}"/>
          </ac:spMkLst>
        </pc:spChg>
        <pc:spChg chg="add mod">
          <ac:chgData name="Giuseppe Degan Di Dieco" userId="2239062a-f650-4cc1-8938-a0ced77ca248" providerId="ADAL" clId="{BA144C62-F774-F049-BF51-C9728451B2D6}" dt="2022-07-01T15:32:26.966" v="21754" actId="1037"/>
          <ac:spMkLst>
            <pc:docMk/>
            <pc:sldMk cId="24668928" sldId="337"/>
            <ac:spMk id="15" creationId="{5617EBE6-2C6F-877C-C86E-AA1C481D57D3}"/>
          </ac:spMkLst>
        </pc:spChg>
        <pc:spChg chg="add mod">
          <ac:chgData name="Giuseppe Degan Di Dieco" userId="2239062a-f650-4cc1-8938-a0ced77ca248" providerId="ADAL" clId="{BA144C62-F774-F049-BF51-C9728451B2D6}" dt="2022-07-01T15:32:39.393" v="21822" actId="1038"/>
          <ac:spMkLst>
            <pc:docMk/>
            <pc:sldMk cId="24668928" sldId="337"/>
            <ac:spMk id="16" creationId="{0D1EBCE6-B762-145A-19CD-1E807D1F6C53}"/>
          </ac:spMkLst>
        </pc:spChg>
        <pc:spChg chg="add mod">
          <ac:chgData name="Giuseppe Degan Di Dieco" userId="2239062a-f650-4cc1-8938-a0ced77ca248" providerId="ADAL" clId="{BA144C62-F774-F049-BF51-C9728451B2D6}" dt="2022-07-01T15:35:39.275" v="21862" actId="1036"/>
          <ac:spMkLst>
            <pc:docMk/>
            <pc:sldMk cId="24668928" sldId="337"/>
            <ac:spMk id="24" creationId="{3A23F76B-1753-5C43-BA8B-6C32D6EAF669}"/>
          </ac:spMkLst>
        </pc:spChg>
        <pc:spChg chg="add mod">
          <ac:chgData name="Giuseppe Degan Di Dieco" userId="2239062a-f650-4cc1-8938-a0ced77ca248" providerId="ADAL" clId="{BA144C62-F774-F049-BF51-C9728451B2D6}" dt="2022-07-01T15:35:35.008" v="21861" actId="1076"/>
          <ac:spMkLst>
            <pc:docMk/>
            <pc:sldMk cId="24668928" sldId="337"/>
            <ac:spMk id="25" creationId="{71472F45-9427-703C-814A-41D9A7D40342}"/>
          </ac:spMkLst>
        </pc:spChg>
        <pc:picChg chg="add mod">
          <ac:chgData name="Giuseppe Degan Di Dieco" userId="2239062a-f650-4cc1-8938-a0ced77ca248" providerId="ADAL" clId="{BA144C62-F774-F049-BF51-C9728451B2D6}" dt="2022-07-01T15:29:16.111" v="21397"/>
          <ac:picMkLst>
            <pc:docMk/>
            <pc:sldMk cId="24668928" sldId="337"/>
            <ac:picMk id="5" creationId="{27CFCF6B-491F-D91B-2FA7-46D2D24E7C92}"/>
          </ac:picMkLst>
        </pc:picChg>
        <pc:picChg chg="add del mod">
          <ac:chgData name="Giuseppe Degan Di Dieco" userId="2239062a-f650-4cc1-8938-a0ced77ca248" providerId="ADAL" clId="{BA144C62-F774-F049-BF51-C9728451B2D6}" dt="2022-07-05T10:11:47.817" v="26620"/>
          <ac:picMkLst>
            <pc:docMk/>
            <pc:sldMk cId="24668928" sldId="337"/>
            <ac:picMk id="19" creationId="{6DBA15F6-BEEF-6CFA-B29A-E0900BD29B18}"/>
          </ac:picMkLst>
        </pc:picChg>
        <pc:cxnChg chg="add mod">
          <ac:chgData name="Giuseppe Degan Di Dieco" userId="2239062a-f650-4cc1-8938-a0ced77ca248" providerId="ADAL" clId="{BA144C62-F774-F049-BF51-C9728451B2D6}" dt="2022-07-01T15:32:59.441" v="21832" actId="13822"/>
          <ac:cxnSpMkLst>
            <pc:docMk/>
            <pc:sldMk cId="24668928" sldId="337"/>
            <ac:cxnSpMk id="18" creationId="{4B65F594-96C6-F0A8-F2E7-1D60C3914E2A}"/>
          </ac:cxnSpMkLst>
        </pc:cxnChg>
        <pc:cxnChg chg="add mod">
          <ac:chgData name="Giuseppe Degan Di Dieco" userId="2239062a-f650-4cc1-8938-a0ced77ca248" providerId="ADAL" clId="{BA144C62-F774-F049-BF51-C9728451B2D6}" dt="2022-07-01T15:33:13.133" v="21845" actId="1036"/>
          <ac:cxnSpMkLst>
            <pc:docMk/>
            <pc:sldMk cId="24668928" sldId="337"/>
            <ac:cxnSpMk id="20" creationId="{E931D437-F6F6-C652-5B6E-F54D91B41074}"/>
          </ac:cxnSpMkLst>
        </pc:cxnChg>
        <pc:cxnChg chg="add mod">
          <ac:chgData name="Giuseppe Degan Di Dieco" userId="2239062a-f650-4cc1-8938-a0ced77ca248" providerId="ADAL" clId="{BA144C62-F774-F049-BF51-C9728451B2D6}" dt="2022-07-01T15:33:21.729" v="21847" actId="1076"/>
          <ac:cxnSpMkLst>
            <pc:docMk/>
            <pc:sldMk cId="24668928" sldId="337"/>
            <ac:cxnSpMk id="21" creationId="{952062A5-F415-65AA-075A-9F4A211129E4}"/>
          </ac:cxnSpMkLst>
        </pc:cxnChg>
        <pc:cxnChg chg="add mod">
          <ac:chgData name="Giuseppe Degan Di Dieco" userId="2239062a-f650-4cc1-8938-a0ced77ca248" providerId="ADAL" clId="{BA144C62-F774-F049-BF51-C9728451B2D6}" dt="2022-07-01T15:33:37.893" v="21850" actId="1076"/>
          <ac:cxnSpMkLst>
            <pc:docMk/>
            <pc:sldMk cId="24668928" sldId="337"/>
            <ac:cxnSpMk id="22" creationId="{8204E895-10C0-C898-C79B-9D6029371330}"/>
          </ac:cxnSpMkLst>
        </pc:cxnChg>
        <pc:cxnChg chg="add mod">
          <ac:chgData name="Giuseppe Degan Di Dieco" userId="2239062a-f650-4cc1-8938-a0ced77ca248" providerId="ADAL" clId="{BA144C62-F774-F049-BF51-C9728451B2D6}" dt="2022-07-01T15:34:00.341" v="21854" actId="1076"/>
          <ac:cxnSpMkLst>
            <pc:docMk/>
            <pc:sldMk cId="24668928" sldId="337"/>
            <ac:cxnSpMk id="23" creationId="{ACD1D294-6CF7-A656-C8FE-20035D4252B7}"/>
          </ac:cxnSpMkLst>
        </pc:cxnChg>
      </pc:sldChg>
      <pc:sldChg chg="addSp modSp new mod">
        <pc:chgData name="Giuseppe Degan Di Dieco" userId="2239062a-f650-4cc1-8938-a0ced77ca248" providerId="ADAL" clId="{BA144C62-F774-F049-BF51-C9728451B2D6}" dt="2022-07-07T09:53:34.077" v="30390" actId="1076"/>
        <pc:sldMkLst>
          <pc:docMk/>
          <pc:sldMk cId="2177273437" sldId="338"/>
        </pc:sldMkLst>
        <pc:spChg chg="mod">
          <ac:chgData name="Giuseppe Degan Di Dieco" userId="2239062a-f650-4cc1-8938-a0ced77ca248" providerId="ADAL" clId="{BA144C62-F774-F049-BF51-C9728451B2D6}" dt="2022-07-01T15:40:13.061" v="21918" actId="20577"/>
          <ac:spMkLst>
            <pc:docMk/>
            <pc:sldMk cId="2177273437" sldId="338"/>
            <ac:spMk id="2" creationId="{D304FBF1-E746-5750-97F8-DF3B69A62C99}"/>
          </ac:spMkLst>
        </pc:spChg>
        <pc:spChg chg="mod">
          <ac:chgData name="Giuseppe Degan Di Dieco" userId="2239062a-f650-4cc1-8938-a0ced77ca248" providerId="ADAL" clId="{BA144C62-F774-F049-BF51-C9728451B2D6}" dt="2022-07-07T09:53:28.485" v="30389" actId="403"/>
          <ac:spMkLst>
            <pc:docMk/>
            <pc:sldMk cId="2177273437" sldId="338"/>
            <ac:spMk id="3" creationId="{922A85EA-C23A-8ABE-5E65-A62DBF794C93}"/>
          </ac:spMkLst>
        </pc:spChg>
        <pc:graphicFrameChg chg="add mod modGraphic">
          <ac:chgData name="Giuseppe Degan Di Dieco" userId="2239062a-f650-4cc1-8938-a0ced77ca248" providerId="ADAL" clId="{BA144C62-F774-F049-BF51-C9728451B2D6}" dt="2022-07-07T09:53:34.077" v="30390" actId="1076"/>
          <ac:graphicFrameMkLst>
            <pc:docMk/>
            <pc:sldMk cId="2177273437" sldId="338"/>
            <ac:graphicFrameMk id="5" creationId="{E72A7BCD-087B-3826-4A2F-C2ECC77A4DE9}"/>
          </ac:graphicFrameMkLst>
        </pc:graphicFrameChg>
      </pc:sldChg>
      <pc:sldChg chg="modSp new mod">
        <pc:chgData name="Giuseppe Degan Di Dieco" userId="2239062a-f650-4cc1-8938-a0ced77ca248" providerId="ADAL" clId="{BA144C62-F774-F049-BF51-C9728451B2D6}" dt="2022-07-07T10:56:57.617" v="31438" actId="20577"/>
        <pc:sldMkLst>
          <pc:docMk/>
          <pc:sldMk cId="3960720863" sldId="339"/>
        </pc:sldMkLst>
        <pc:spChg chg="mod">
          <ac:chgData name="Giuseppe Degan Di Dieco" userId="2239062a-f650-4cc1-8938-a0ced77ca248" providerId="ADAL" clId="{BA144C62-F774-F049-BF51-C9728451B2D6}" dt="2022-07-04T12:34:58.162" v="23616"/>
          <ac:spMkLst>
            <pc:docMk/>
            <pc:sldMk cId="3960720863" sldId="339"/>
            <ac:spMk id="2" creationId="{5C62E374-54E5-6414-5B10-939F8D364B14}"/>
          </ac:spMkLst>
        </pc:spChg>
        <pc:spChg chg="mod">
          <ac:chgData name="Giuseppe Degan Di Dieco" userId="2239062a-f650-4cc1-8938-a0ced77ca248" providerId="ADAL" clId="{BA144C62-F774-F049-BF51-C9728451B2D6}" dt="2022-07-07T10:56:57.617" v="31438" actId="20577"/>
          <ac:spMkLst>
            <pc:docMk/>
            <pc:sldMk cId="3960720863" sldId="339"/>
            <ac:spMk id="3" creationId="{579A7D5D-18C1-BA8B-D870-9BA911BFF79D}"/>
          </ac:spMkLst>
        </pc:spChg>
      </pc:sldChg>
      <pc:sldChg chg="addSp delSp modSp add mod">
        <pc:chgData name="Giuseppe Degan Di Dieco" userId="2239062a-f650-4cc1-8938-a0ced77ca248" providerId="ADAL" clId="{BA144C62-F774-F049-BF51-C9728451B2D6}" dt="2022-07-05T14:04:39.892" v="30046" actId="20577"/>
        <pc:sldMkLst>
          <pc:docMk/>
          <pc:sldMk cId="3378191171" sldId="340"/>
        </pc:sldMkLst>
        <pc:spChg chg="mod">
          <ac:chgData name="Giuseppe Degan Di Dieco" userId="2239062a-f650-4cc1-8938-a0ced77ca248" providerId="ADAL" clId="{BA144C62-F774-F049-BF51-C9728451B2D6}" dt="2022-07-01T16:09:57.675" v="22859" actId="20577"/>
          <ac:spMkLst>
            <pc:docMk/>
            <pc:sldMk cId="3378191171" sldId="340"/>
            <ac:spMk id="2" creationId="{5C62E374-54E5-6414-5B10-939F8D364B14}"/>
          </ac:spMkLst>
        </pc:spChg>
        <pc:spChg chg="del">
          <ac:chgData name="Giuseppe Degan Di Dieco" userId="2239062a-f650-4cc1-8938-a0ced77ca248" providerId="ADAL" clId="{BA144C62-F774-F049-BF51-C9728451B2D6}" dt="2022-07-05T09:23:42.241" v="25215"/>
          <ac:spMkLst>
            <pc:docMk/>
            <pc:sldMk cId="3378191171" sldId="340"/>
            <ac:spMk id="3" creationId="{579A7D5D-18C1-BA8B-D870-9BA911BFF79D}"/>
          </ac:spMkLst>
        </pc:spChg>
        <pc:spChg chg="add mod">
          <ac:chgData name="Giuseppe Degan Di Dieco" userId="2239062a-f650-4cc1-8938-a0ced77ca248" providerId="ADAL" clId="{BA144C62-F774-F049-BF51-C9728451B2D6}" dt="2022-07-05T14:04:39.892" v="30046" actId="20577"/>
          <ac:spMkLst>
            <pc:docMk/>
            <pc:sldMk cId="3378191171" sldId="340"/>
            <ac:spMk id="6" creationId="{8D580780-C4DC-3D3D-97F1-8F918949A64A}"/>
          </ac:spMkLst>
        </pc:spChg>
        <pc:spChg chg="add mod">
          <ac:chgData name="Giuseppe Degan Di Dieco" userId="2239062a-f650-4cc1-8938-a0ced77ca248" providerId="ADAL" clId="{BA144C62-F774-F049-BF51-C9728451B2D6}" dt="2022-07-05T10:12:47.492" v="26636" actId="1036"/>
          <ac:spMkLst>
            <pc:docMk/>
            <pc:sldMk cId="3378191171" sldId="340"/>
            <ac:spMk id="10" creationId="{7E1D8DA6-AA8A-18A3-6A71-3924C07BB3E9}"/>
          </ac:spMkLst>
        </pc:spChg>
        <pc:spChg chg="add mod">
          <ac:chgData name="Giuseppe Degan Di Dieco" userId="2239062a-f650-4cc1-8938-a0ced77ca248" providerId="ADAL" clId="{BA144C62-F774-F049-BF51-C9728451B2D6}" dt="2022-07-05T10:13:01.214" v="26649" actId="1076"/>
          <ac:spMkLst>
            <pc:docMk/>
            <pc:sldMk cId="3378191171" sldId="340"/>
            <ac:spMk id="11" creationId="{8EC67331-1B5D-5E19-985B-C67E8B1B9F29}"/>
          </ac:spMkLst>
        </pc:spChg>
        <pc:picChg chg="add mod">
          <ac:chgData name="Giuseppe Degan Di Dieco" userId="2239062a-f650-4cc1-8938-a0ced77ca248" providerId="ADAL" clId="{BA144C62-F774-F049-BF51-C9728451B2D6}" dt="2022-07-05T10:11:15.942" v="26618" actId="14100"/>
          <ac:picMkLst>
            <pc:docMk/>
            <pc:sldMk cId="3378191171" sldId="340"/>
            <ac:picMk id="5" creationId="{47343F3A-4B3A-3B3C-A426-5BC0D8B712B1}"/>
          </ac:picMkLst>
        </pc:picChg>
        <pc:picChg chg="add mod">
          <ac:chgData name="Giuseppe Degan Di Dieco" userId="2239062a-f650-4cc1-8938-a0ced77ca248" providerId="ADAL" clId="{BA144C62-F774-F049-BF51-C9728451B2D6}" dt="2022-07-05T10:11:59.734" v="26624" actId="1076"/>
          <ac:picMkLst>
            <pc:docMk/>
            <pc:sldMk cId="3378191171" sldId="340"/>
            <ac:picMk id="7" creationId="{1BA92A18-4AB4-543E-7877-DE20FFA35D7D}"/>
          </ac:picMkLst>
        </pc:picChg>
        <pc:cxnChg chg="add mod">
          <ac:chgData name="Giuseppe Degan Di Dieco" userId="2239062a-f650-4cc1-8938-a0ced77ca248" providerId="ADAL" clId="{BA144C62-F774-F049-BF51-C9728451B2D6}" dt="2022-07-05T10:12:13.795" v="26627" actId="1582"/>
          <ac:cxnSpMkLst>
            <pc:docMk/>
            <pc:sldMk cId="3378191171" sldId="340"/>
            <ac:cxnSpMk id="9" creationId="{4359F1B2-5B20-E3C6-57B3-B4E12678443C}"/>
          </ac:cxnSpMkLst>
        </pc:cxnChg>
      </pc:sldChg>
      <pc:sldChg chg="addSp delSp modSp add mod">
        <pc:chgData name="Giuseppe Degan Di Dieco" userId="2239062a-f650-4cc1-8938-a0ced77ca248" providerId="ADAL" clId="{BA144C62-F774-F049-BF51-C9728451B2D6}" dt="2022-07-05T09:42:00.643" v="25596" actId="16959"/>
        <pc:sldMkLst>
          <pc:docMk/>
          <pc:sldMk cId="4230702056" sldId="341"/>
        </pc:sldMkLst>
        <pc:spChg chg="mod">
          <ac:chgData name="Giuseppe Degan Di Dieco" userId="2239062a-f650-4cc1-8938-a0ced77ca248" providerId="ADAL" clId="{BA144C62-F774-F049-BF51-C9728451B2D6}" dt="2022-07-05T09:33:39.917" v="25528" actId="20577"/>
          <ac:spMkLst>
            <pc:docMk/>
            <pc:sldMk cId="4230702056" sldId="341"/>
            <ac:spMk id="2" creationId="{5C62E374-54E5-6414-5B10-939F8D364B14}"/>
          </ac:spMkLst>
        </pc:spChg>
        <pc:spChg chg="del">
          <ac:chgData name="Giuseppe Degan Di Dieco" userId="2239062a-f650-4cc1-8938-a0ced77ca248" providerId="ADAL" clId="{BA144C62-F774-F049-BF51-C9728451B2D6}" dt="2022-07-05T09:32:14.056" v="25478"/>
          <ac:spMkLst>
            <pc:docMk/>
            <pc:sldMk cId="4230702056" sldId="341"/>
            <ac:spMk id="3" creationId="{579A7D5D-18C1-BA8B-D870-9BA911BFF79D}"/>
          </ac:spMkLst>
        </pc:spChg>
        <pc:spChg chg="add mod">
          <ac:chgData name="Giuseppe Degan Di Dieco" userId="2239062a-f650-4cc1-8938-a0ced77ca248" providerId="ADAL" clId="{BA144C62-F774-F049-BF51-C9728451B2D6}" dt="2022-07-05T09:42:00.643" v="25596" actId="16959"/>
          <ac:spMkLst>
            <pc:docMk/>
            <pc:sldMk cId="4230702056" sldId="341"/>
            <ac:spMk id="7" creationId="{797554F3-0735-D378-6803-2855CA73F4A0}"/>
          </ac:spMkLst>
        </pc:spChg>
        <pc:picChg chg="add mod">
          <ac:chgData name="Giuseppe Degan Di Dieco" userId="2239062a-f650-4cc1-8938-a0ced77ca248" providerId="ADAL" clId="{BA144C62-F774-F049-BF51-C9728451B2D6}" dt="2022-07-05T09:39:50.998" v="25540" actId="1076"/>
          <ac:picMkLst>
            <pc:docMk/>
            <pc:sldMk cId="4230702056" sldId="341"/>
            <ac:picMk id="5" creationId="{3D069B57-3296-6A8E-47C7-E9D214ECFC03}"/>
          </ac:picMkLst>
        </pc:picChg>
        <pc:picChg chg="add mod modCrop">
          <ac:chgData name="Giuseppe Degan Di Dieco" userId="2239062a-f650-4cc1-8938-a0ced77ca248" providerId="ADAL" clId="{BA144C62-F774-F049-BF51-C9728451B2D6}" dt="2022-07-05T09:39:52.994" v="25541" actId="1076"/>
          <ac:picMkLst>
            <pc:docMk/>
            <pc:sldMk cId="4230702056" sldId="341"/>
            <ac:picMk id="6" creationId="{7A10B44D-0C49-3324-D481-F52E37E277A6}"/>
          </ac:picMkLst>
        </pc:picChg>
      </pc:sldChg>
      <pc:sldChg chg="addSp modSp add mod">
        <pc:chgData name="Giuseppe Degan Di Dieco" userId="2239062a-f650-4cc1-8938-a0ced77ca248" providerId="ADAL" clId="{BA144C62-F774-F049-BF51-C9728451B2D6}" dt="2022-07-05T11:29:00.366" v="27602" actId="20577"/>
        <pc:sldMkLst>
          <pc:docMk/>
          <pc:sldMk cId="2736454983" sldId="342"/>
        </pc:sldMkLst>
        <pc:spChg chg="mod">
          <ac:chgData name="Giuseppe Degan Di Dieco" userId="2239062a-f650-4cc1-8938-a0ced77ca248" providerId="ADAL" clId="{BA144C62-F774-F049-BF51-C9728451B2D6}" dt="2022-07-05T11:07:47.417" v="27285" actId="404"/>
          <ac:spMkLst>
            <pc:docMk/>
            <pc:sldMk cId="2736454983" sldId="342"/>
            <ac:spMk id="2" creationId="{5C62E374-54E5-6414-5B10-939F8D364B14}"/>
          </ac:spMkLst>
        </pc:spChg>
        <pc:spChg chg="mod">
          <ac:chgData name="Giuseppe Degan Di Dieco" userId="2239062a-f650-4cc1-8938-a0ced77ca248" providerId="ADAL" clId="{BA144C62-F774-F049-BF51-C9728451B2D6}" dt="2022-07-05T11:29:00.366" v="27602" actId="20577"/>
          <ac:spMkLst>
            <pc:docMk/>
            <pc:sldMk cId="2736454983" sldId="342"/>
            <ac:spMk id="3" creationId="{579A7D5D-18C1-BA8B-D870-9BA911BFF79D}"/>
          </ac:spMkLst>
        </pc:spChg>
        <pc:spChg chg="add mod">
          <ac:chgData name="Giuseppe Degan Di Dieco" userId="2239062a-f650-4cc1-8938-a0ced77ca248" providerId="ADAL" clId="{BA144C62-F774-F049-BF51-C9728451B2D6}" dt="2022-07-05T10:08:41.533" v="26548" actId="1076"/>
          <ac:spMkLst>
            <pc:docMk/>
            <pc:sldMk cId="2736454983" sldId="342"/>
            <ac:spMk id="5" creationId="{8451DCEF-9DF5-81FA-24D5-96E2159EA9BD}"/>
          </ac:spMkLst>
        </pc:spChg>
        <pc:spChg chg="add mod">
          <ac:chgData name="Giuseppe Degan Di Dieco" userId="2239062a-f650-4cc1-8938-a0ced77ca248" providerId="ADAL" clId="{BA144C62-F774-F049-BF51-C9728451B2D6}" dt="2022-07-05T10:10:58.763" v="26616" actId="1037"/>
          <ac:spMkLst>
            <pc:docMk/>
            <pc:sldMk cId="2736454983" sldId="342"/>
            <ac:spMk id="8" creationId="{348EB58B-F4C9-CEBC-DE35-33F6BC8C1152}"/>
          </ac:spMkLst>
        </pc:spChg>
        <pc:cxnChg chg="add">
          <ac:chgData name="Giuseppe Degan Di Dieco" userId="2239062a-f650-4cc1-8938-a0ced77ca248" providerId="ADAL" clId="{BA144C62-F774-F049-BF51-C9728451B2D6}" dt="2022-07-05T10:08:47.566" v="26549" actId="11529"/>
          <ac:cxnSpMkLst>
            <pc:docMk/>
            <pc:sldMk cId="2736454983" sldId="342"/>
            <ac:cxnSpMk id="7" creationId="{E0389C38-7B75-9F02-46AD-63055F80A204}"/>
          </ac:cxnSpMkLst>
        </pc:cxnChg>
      </pc:sldChg>
      <pc:sldChg chg="addSp delSp modSp add mod">
        <pc:chgData name="Giuseppe Degan Di Dieco" userId="2239062a-f650-4cc1-8938-a0ced77ca248" providerId="ADAL" clId="{BA144C62-F774-F049-BF51-C9728451B2D6}" dt="2022-07-05T11:11:47.034" v="27384" actId="20577"/>
        <pc:sldMkLst>
          <pc:docMk/>
          <pc:sldMk cId="3549056491" sldId="343"/>
        </pc:sldMkLst>
        <pc:spChg chg="mod">
          <ac:chgData name="Giuseppe Degan Di Dieco" userId="2239062a-f650-4cc1-8938-a0ced77ca248" providerId="ADAL" clId="{BA144C62-F774-F049-BF51-C9728451B2D6}" dt="2022-07-05T11:08:09.445" v="27292" actId="404"/>
          <ac:spMkLst>
            <pc:docMk/>
            <pc:sldMk cId="3549056491" sldId="343"/>
            <ac:spMk id="2" creationId="{5C62E374-54E5-6414-5B10-939F8D364B14}"/>
          </ac:spMkLst>
        </pc:spChg>
        <pc:spChg chg="del">
          <ac:chgData name="Giuseppe Degan Di Dieco" userId="2239062a-f650-4cc1-8938-a0ced77ca248" providerId="ADAL" clId="{BA144C62-F774-F049-BF51-C9728451B2D6}" dt="2022-07-05T10:27:09.512" v="26811"/>
          <ac:spMkLst>
            <pc:docMk/>
            <pc:sldMk cId="3549056491" sldId="343"/>
            <ac:spMk id="3" creationId="{579A7D5D-18C1-BA8B-D870-9BA911BFF79D}"/>
          </ac:spMkLst>
        </pc:spChg>
        <pc:spChg chg="add mod">
          <ac:chgData name="Giuseppe Degan Di Dieco" userId="2239062a-f650-4cc1-8938-a0ced77ca248" providerId="ADAL" clId="{BA144C62-F774-F049-BF51-C9728451B2D6}" dt="2022-07-05T11:11:47.034" v="27384" actId="20577"/>
          <ac:spMkLst>
            <pc:docMk/>
            <pc:sldMk cId="3549056491" sldId="343"/>
            <ac:spMk id="5" creationId="{A6661834-F0A5-A990-C622-3BC40FBCDE4F}"/>
          </ac:spMkLst>
        </pc:spChg>
        <pc:spChg chg="add del mod">
          <ac:chgData name="Giuseppe Degan Di Dieco" userId="2239062a-f650-4cc1-8938-a0ced77ca248" providerId="ADAL" clId="{BA144C62-F774-F049-BF51-C9728451B2D6}" dt="2022-07-05T10:27:28.013" v="26815" actId="478"/>
          <ac:spMkLst>
            <pc:docMk/>
            <pc:sldMk cId="3549056491" sldId="343"/>
            <ac:spMk id="8" creationId="{BDBC0E8B-7105-00F7-0470-D4937EEF8490}"/>
          </ac:spMkLst>
        </pc:spChg>
        <pc:spChg chg="add mod">
          <ac:chgData name="Giuseppe Degan Di Dieco" userId="2239062a-f650-4cc1-8938-a0ced77ca248" providerId="ADAL" clId="{BA144C62-F774-F049-BF51-C9728451B2D6}" dt="2022-07-05T11:08:32.015" v="27300" actId="1076"/>
          <ac:spMkLst>
            <pc:docMk/>
            <pc:sldMk cId="3549056491" sldId="343"/>
            <ac:spMk id="9" creationId="{B76FFD65-0E92-93E3-7517-039B65ED0DBE}"/>
          </ac:spMkLst>
        </pc:spChg>
        <pc:spChg chg="add mod">
          <ac:chgData name="Giuseppe Degan Di Dieco" userId="2239062a-f650-4cc1-8938-a0ced77ca248" providerId="ADAL" clId="{BA144C62-F774-F049-BF51-C9728451B2D6}" dt="2022-07-05T11:08:29.502" v="27299" actId="1076"/>
          <ac:spMkLst>
            <pc:docMk/>
            <pc:sldMk cId="3549056491" sldId="343"/>
            <ac:spMk id="10" creationId="{7868676A-4587-E87C-1EA3-30B3DC344AD1}"/>
          </ac:spMkLst>
        </pc:spChg>
        <pc:cxnChg chg="add mod">
          <ac:chgData name="Giuseppe Degan Di Dieco" userId="2239062a-f650-4cc1-8938-a0ced77ca248" providerId="ADAL" clId="{BA144C62-F774-F049-BF51-C9728451B2D6}" dt="2022-07-05T11:08:34.882" v="27301" actId="1076"/>
          <ac:cxnSpMkLst>
            <pc:docMk/>
            <pc:sldMk cId="3549056491" sldId="343"/>
            <ac:cxnSpMk id="7" creationId="{F8D7F73E-2523-D539-75DB-3F7C39FCA8A8}"/>
          </ac:cxnSpMkLst>
        </pc:cxnChg>
      </pc:sldChg>
      <pc:sldChg chg="modSp add mod">
        <pc:chgData name="Giuseppe Degan Di Dieco" userId="2239062a-f650-4cc1-8938-a0ced77ca248" providerId="ADAL" clId="{BA144C62-F774-F049-BF51-C9728451B2D6}" dt="2022-07-04T13:03:59.082" v="25070" actId="20577"/>
        <pc:sldMkLst>
          <pc:docMk/>
          <pc:sldMk cId="1838165706" sldId="344"/>
        </pc:sldMkLst>
        <pc:spChg chg="mod">
          <ac:chgData name="Giuseppe Degan Di Dieco" userId="2239062a-f650-4cc1-8938-a0ced77ca248" providerId="ADAL" clId="{BA144C62-F774-F049-BF51-C9728451B2D6}" dt="2022-07-04T12:45:39.271" v="24142" actId="20577"/>
          <ac:spMkLst>
            <pc:docMk/>
            <pc:sldMk cId="1838165706" sldId="344"/>
            <ac:spMk id="2" creationId="{5C62E374-54E5-6414-5B10-939F8D364B14}"/>
          </ac:spMkLst>
        </pc:spChg>
        <pc:spChg chg="mod">
          <ac:chgData name="Giuseppe Degan Di Dieco" userId="2239062a-f650-4cc1-8938-a0ced77ca248" providerId="ADAL" clId="{BA144C62-F774-F049-BF51-C9728451B2D6}" dt="2022-07-04T13:03:59.082" v="25070" actId="20577"/>
          <ac:spMkLst>
            <pc:docMk/>
            <pc:sldMk cId="1838165706" sldId="344"/>
            <ac:spMk id="3" creationId="{579A7D5D-18C1-BA8B-D870-9BA911BFF79D}"/>
          </ac:spMkLst>
        </pc:spChg>
      </pc:sldChg>
      <pc:sldChg chg="addSp delSp modSp new mod">
        <pc:chgData name="Giuseppe Degan Di Dieco" userId="2239062a-f650-4cc1-8938-a0ced77ca248" providerId="ADAL" clId="{BA144C62-F774-F049-BF51-C9728451B2D6}" dt="2022-07-04T12:29:12.409" v="23552" actId="20577"/>
        <pc:sldMkLst>
          <pc:docMk/>
          <pc:sldMk cId="3969224314" sldId="345"/>
        </pc:sldMkLst>
        <pc:spChg chg="mod">
          <ac:chgData name="Giuseppe Degan Di Dieco" userId="2239062a-f650-4cc1-8938-a0ced77ca248" providerId="ADAL" clId="{BA144C62-F774-F049-BF51-C9728451B2D6}" dt="2022-07-04T10:04:31.792" v="22966" actId="404"/>
          <ac:spMkLst>
            <pc:docMk/>
            <pc:sldMk cId="3969224314" sldId="345"/>
            <ac:spMk id="2" creationId="{0069D24C-F54F-E8B2-F687-98D1CC6CB0D8}"/>
          </ac:spMkLst>
        </pc:spChg>
        <pc:spChg chg="del">
          <ac:chgData name="Giuseppe Degan Di Dieco" userId="2239062a-f650-4cc1-8938-a0ced77ca248" providerId="ADAL" clId="{BA144C62-F774-F049-BF51-C9728451B2D6}" dt="2022-07-04T10:03:11.762" v="22895"/>
          <ac:spMkLst>
            <pc:docMk/>
            <pc:sldMk cId="3969224314" sldId="345"/>
            <ac:spMk id="3" creationId="{19A5FCDA-DD63-B3EE-134A-7CDFB199D444}"/>
          </ac:spMkLst>
        </pc:spChg>
        <pc:spChg chg="add mod">
          <ac:chgData name="Giuseppe Degan Di Dieco" userId="2239062a-f650-4cc1-8938-a0ced77ca248" providerId="ADAL" clId="{BA144C62-F774-F049-BF51-C9728451B2D6}" dt="2022-07-04T12:29:12.409" v="23552" actId="20577"/>
          <ac:spMkLst>
            <pc:docMk/>
            <pc:sldMk cId="3969224314" sldId="345"/>
            <ac:spMk id="6" creationId="{3CA5C65D-4B28-A36C-138D-70389DB527AC}"/>
          </ac:spMkLst>
        </pc:spChg>
        <pc:spChg chg="add del mod">
          <ac:chgData name="Giuseppe Degan Di Dieco" userId="2239062a-f650-4cc1-8938-a0ced77ca248" providerId="ADAL" clId="{BA144C62-F774-F049-BF51-C9728451B2D6}" dt="2022-07-04T10:58:39.364" v="23201"/>
          <ac:spMkLst>
            <pc:docMk/>
            <pc:sldMk cId="3969224314" sldId="345"/>
            <ac:spMk id="8" creationId="{D864F377-B20E-D302-ED5A-F7C6388A6B58}"/>
          </ac:spMkLst>
        </pc:spChg>
        <pc:picChg chg="add del mod">
          <ac:chgData name="Giuseppe Degan Di Dieco" userId="2239062a-f650-4cc1-8938-a0ced77ca248" providerId="ADAL" clId="{BA144C62-F774-F049-BF51-C9728451B2D6}" dt="2022-07-04T10:58:24.159" v="23200" actId="478"/>
          <ac:picMkLst>
            <pc:docMk/>
            <pc:sldMk cId="3969224314" sldId="345"/>
            <ac:picMk id="5" creationId="{2770ACBA-4085-86D3-1EA8-A946AC35412F}"/>
          </ac:picMkLst>
        </pc:picChg>
        <pc:picChg chg="add mod">
          <ac:chgData name="Giuseppe Degan Di Dieco" userId="2239062a-f650-4cc1-8938-a0ced77ca248" providerId="ADAL" clId="{BA144C62-F774-F049-BF51-C9728451B2D6}" dt="2022-07-04T11:02:09.539" v="23366" actId="1076"/>
          <ac:picMkLst>
            <pc:docMk/>
            <pc:sldMk cId="3969224314" sldId="345"/>
            <ac:picMk id="9" creationId="{062E3BED-C412-7D6F-810C-535FB857EFD4}"/>
          </ac:picMkLst>
        </pc:picChg>
        <pc:picChg chg="add mod">
          <ac:chgData name="Giuseppe Degan Di Dieco" userId="2239062a-f650-4cc1-8938-a0ced77ca248" providerId="ADAL" clId="{BA144C62-F774-F049-BF51-C9728451B2D6}" dt="2022-07-04T12:28:22.724" v="23542" actId="14100"/>
          <ac:picMkLst>
            <pc:docMk/>
            <pc:sldMk cId="3969224314" sldId="345"/>
            <ac:picMk id="10" creationId="{12CB97A9-78FE-AEE5-0792-B0117225B61E}"/>
          </ac:picMkLst>
        </pc:picChg>
        <pc:picChg chg="add del mod">
          <ac:chgData name="Giuseppe Degan Di Dieco" userId="2239062a-f650-4cc1-8938-a0ced77ca248" providerId="ADAL" clId="{BA144C62-F774-F049-BF51-C9728451B2D6}" dt="2022-07-04T12:24:23.675" v="23526" actId="478"/>
          <ac:picMkLst>
            <pc:docMk/>
            <pc:sldMk cId="3969224314" sldId="345"/>
            <ac:picMk id="11" creationId="{031AEDCD-A57C-FD27-FBFC-F596C8FDD80D}"/>
          </ac:picMkLst>
        </pc:picChg>
        <pc:picChg chg="add mod modCrop">
          <ac:chgData name="Giuseppe Degan Di Dieco" userId="2239062a-f650-4cc1-8938-a0ced77ca248" providerId="ADAL" clId="{BA144C62-F774-F049-BF51-C9728451B2D6}" dt="2022-07-04T12:28:28.070" v="23544" actId="14100"/>
          <ac:picMkLst>
            <pc:docMk/>
            <pc:sldMk cId="3969224314" sldId="345"/>
            <ac:picMk id="12" creationId="{868260F4-09D1-70BE-DC33-D4589D9F8E4C}"/>
          </ac:picMkLst>
        </pc:picChg>
      </pc:sldChg>
      <pc:sldChg chg="addSp delSp modSp new mod">
        <pc:chgData name="Giuseppe Degan Di Dieco" userId="2239062a-f650-4cc1-8938-a0ced77ca248" providerId="ADAL" clId="{BA144C62-F774-F049-BF51-C9728451B2D6}" dt="2022-07-04T12:24:15.980" v="23525" actId="20577"/>
        <pc:sldMkLst>
          <pc:docMk/>
          <pc:sldMk cId="1496629105" sldId="346"/>
        </pc:sldMkLst>
        <pc:spChg chg="mod">
          <ac:chgData name="Giuseppe Degan Di Dieco" userId="2239062a-f650-4cc1-8938-a0ced77ca248" providerId="ADAL" clId="{BA144C62-F774-F049-BF51-C9728451B2D6}" dt="2022-07-04T12:24:15.980" v="23525" actId="20577"/>
          <ac:spMkLst>
            <pc:docMk/>
            <pc:sldMk cId="1496629105" sldId="346"/>
            <ac:spMk id="2" creationId="{5AE33917-E7E2-3A72-1661-0BA7A9BD284C}"/>
          </ac:spMkLst>
        </pc:spChg>
        <pc:spChg chg="del">
          <ac:chgData name="Giuseppe Degan Di Dieco" userId="2239062a-f650-4cc1-8938-a0ced77ca248" providerId="ADAL" clId="{BA144C62-F774-F049-BF51-C9728451B2D6}" dt="2022-07-04T12:23:58.028" v="23478"/>
          <ac:spMkLst>
            <pc:docMk/>
            <pc:sldMk cId="1496629105" sldId="346"/>
            <ac:spMk id="3" creationId="{467CF556-3FF7-5E83-3129-D804C95F848A}"/>
          </ac:spMkLst>
        </pc:spChg>
        <pc:picChg chg="add mod">
          <ac:chgData name="Giuseppe Degan Di Dieco" userId="2239062a-f650-4cc1-8938-a0ced77ca248" providerId="ADAL" clId="{BA144C62-F774-F049-BF51-C9728451B2D6}" dt="2022-07-04T12:23:58.028" v="23478"/>
          <ac:picMkLst>
            <pc:docMk/>
            <pc:sldMk cId="1496629105" sldId="346"/>
            <ac:picMk id="5" creationId="{FA4DB848-3EF3-2FF1-11FF-CDFF8C53EA16}"/>
          </ac:picMkLst>
        </pc:picChg>
      </pc:sldChg>
      <pc:sldChg chg="modSp new mod">
        <pc:chgData name="Giuseppe Degan Di Dieco" userId="2239062a-f650-4cc1-8938-a0ced77ca248" providerId="ADAL" clId="{BA144C62-F774-F049-BF51-C9728451B2D6}" dt="2022-07-07T10:57:43.640" v="31444" actId="20577"/>
        <pc:sldMkLst>
          <pc:docMk/>
          <pc:sldMk cId="287364087" sldId="347"/>
        </pc:sldMkLst>
        <pc:spChg chg="mod">
          <ac:chgData name="Giuseppe Degan Di Dieco" userId="2239062a-f650-4cc1-8938-a0ced77ca248" providerId="ADAL" clId="{BA144C62-F774-F049-BF51-C9728451B2D6}" dt="2022-07-04T12:55:21.241" v="24537"/>
          <ac:spMkLst>
            <pc:docMk/>
            <pc:sldMk cId="287364087" sldId="347"/>
            <ac:spMk id="2" creationId="{5B875B7D-2E26-5A3B-F2C6-F5A1C6171BA1}"/>
          </ac:spMkLst>
        </pc:spChg>
        <pc:spChg chg="mod">
          <ac:chgData name="Giuseppe Degan Di Dieco" userId="2239062a-f650-4cc1-8938-a0ced77ca248" providerId="ADAL" clId="{BA144C62-F774-F049-BF51-C9728451B2D6}" dt="2022-07-07T10:57:43.640" v="31444" actId="20577"/>
          <ac:spMkLst>
            <pc:docMk/>
            <pc:sldMk cId="287364087" sldId="347"/>
            <ac:spMk id="3" creationId="{653AE544-99CE-B8A6-4FA8-7157356135A8}"/>
          </ac:spMkLst>
        </pc:spChg>
      </pc:sldChg>
      <pc:sldChg chg="modSp new del mod">
        <pc:chgData name="Giuseppe Degan Di Dieco" userId="2239062a-f650-4cc1-8938-a0ced77ca248" providerId="ADAL" clId="{BA144C62-F774-F049-BF51-C9728451B2D6}" dt="2022-07-07T10:55:12.564" v="31368" actId="2696"/>
        <pc:sldMkLst>
          <pc:docMk/>
          <pc:sldMk cId="3050114466" sldId="348"/>
        </pc:sldMkLst>
        <pc:spChg chg="mod">
          <ac:chgData name="Giuseppe Degan Di Dieco" userId="2239062a-f650-4cc1-8938-a0ced77ca248" providerId="ADAL" clId="{BA144C62-F774-F049-BF51-C9728451B2D6}" dt="2022-07-04T12:56:17.688" v="24578" actId="20577"/>
          <ac:spMkLst>
            <pc:docMk/>
            <pc:sldMk cId="3050114466" sldId="348"/>
            <ac:spMk id="2" creationId="{9A741B6C-E1D6-7B9A-1F47-84348396B1E9}"/>
          </ac:spMkLst>
        </pc:spChg>
        <pc:spChg chg="mod">
          <ac:chgData name="Giuseppe Degan Di Dieco" userId="2239062a-f650-4cc1-8938-a0ced77ca248" providerId="ADAL" clId="{BA144C62-F774-F049-BF51-C9728451B2D6}" dt="2022-07-05T09:21:45.414" v="25214" actId="20577"/>
          <ac:spMkLst>
            <pc:docMk/>
            <pc:sldMk cId="3050114466" sldId="348"/>
            <ac:spMk id="3" creationId="{81780F57-3A59-F1AA-F257-BA6FAD4ABA80}"/>
          </ac:spMkLst>
        </pc:spChg>
      </pc:sldChg>
      <pc:sldChg chg="modSp new mod">
        <pc:chgData name="Giuseppe Degan Di Dieco" userId="2239062a-f650-4cc1-8938-a0ced77ca248" providerId="ADAL" clId="{BA144C62-F774-F049-BF51-C9728451B2D6}" dt="2022-07-05T14:04:30.695" v="30044" actId="20577"/>
        <pc:sldMkLst>
          <pc:docMk/>
          <pc:sldMk cId="733445799" sldId="349"/>
        </pc:sldMkLst>
        <pc:spChg chg="mod">
          <ac:chgData name="Giuseppe Degan Di Dieco" userId="2239062a-f650-4cc1-8938-a0ced77ca248" providerId="ADAL" clId="{BA144C62-F774-F049-BF51-C9728451B2D6}" dt="2022-07-05T09:27:26.811" v="25413" actId="20577"/>
          <ac:spMkLst>
            <pc:docMk/>
            <pc:sldMk cId="733445799" sldId="349"/>
            <ac:spMk id="2" creationId="{886F3597-308B-DEA9-54AC-AF2B14B86ABE}"/>
          </ac:spMkLst>
        </pc:spChg>
        <pc:spChg chg="mod">
          <ac:chgData name="Giuseppe Degan Di Dieco" userId="2239062a-f650-4cc1-8938-a0ced77ca248" providerId="ADAL" clId="{BA144C62-F774-F049-BF51-C9728451B2D6}" dt="2022-07-05T14:04:30.695" v="30044" actId="20577"/>
          <ac:spMkLst>
            <pc:docMk/>
            <pc:sldMk cId="733445799" sldId="349"/>
            <ac:spMk id="3" creationId="{FE495B08-6117-ED89-60D6-58039BE4C9E1}"/>
          </ac:spMkLst>
        </pc:spChg>
      </pc:sldChg>
      <pc:sldChg chg="addSp delSp modSp new mod">
        <pc:chgData name="Giuseppe Degan Di Dieco" userId="2239062a-f650-4cc1-8938-a0ced77ca248" providerId="ADAL" clId="{BA144C62-F774-F049-BF51-C9728451B2D6}" dt="2022-07-05T09:52:54.305" v="26051" actId="20577"/>
        <pc:sldMkLst>
          <pc:docMk/>
          <pc:sldMk cId="1106914886" sldId="350"/>
        </pc:sldMkLst>
        <pc:spChg chg="mod">
          <ac:chgData name="Giuseppe Degan Di Dieco" userId="2239062a-f650-4cc1-8938-a0ced77ca248" providerId="ADAL" clId="{BA144C62-F774-F049-BF51-C9728451B2D6}" dt="2022-07-05T09:52:54.305" v="26051" actId="20577"/>
          <ac:spMkLst>
            <pc:docMk/>
            <pc:sldMk cId="1106914886" sldId="350"/>
            <ac:spMk id="2" creationId="{9A2ABD3D-9B99-2893-6434-3BC47ADA4DFB}"/>
          </ac:spMkLst>
        </pc:spChg>
        <pc:spChg chg="del">
          <ac:chgData name="Giuseppe Degan Di Dieco" userId="2239062a-f650-4cc1-8938-a0ced77ca248" providerId="ADAL" clId="{BA144C62-F774-F049-BF51-C9728451B2D6}" dt="2022-07-05T09:52:10.078" v="25978"/>
          <ac:spMkLst>
            <pc:docMk/>
            <pc:sldMk cId="1106914886" sldId="350"/>
            <ac:spMk id="3" creationId="{30971084-5E73-2E6D-B111-D02085481F0B}"/>
          </ac:spMkLst>
        </pc:spChg>
        <pc:picChg chg="add mod">
          <ac:chgData name="Giuseppe Degan Di Dieco" userId="2239062a-f650-4cc1-8938-a0ced77ca248" providerId="ADAL" clId="{BA144C62-F774-F049-BF51-C9728451B2D6}" dt="2022-07-05T09:52:16.701" v="25980" actId="14100"/>
          <ac:picMkLst>
            <pc:docMk/>
            <pc:sldMk cId="1106914886" sldId="350"/>
            <ac:picMk id="5" creationId="{5600C443-D35C-F40B-441A-EF72F1FBA477}"/>
          </ac:picMkLst>
        </pc:picChg>
      </pc:sldChg>
      <pc:sldChg chg="modSp new mod">
        <pc:chgData name="Giuseppe Degan Di Dieco" userId="2239062a-f650-4cc1-8938-a0ced77ca248" providerId="ADAL" clId="{BA144C62-F774-F049-BF51-C9728451B2D6}" dt="2022-07-05T13:56:58.226" v="29563" actId="20578"/>
        <pc:sldMkLst>
          <pc:docMk/>
          <pc:sldMk cId="3022525982" sldId="351"/>
        </pc:sldMkLst>
        <pc:spChg chg="mod">
          <ac:chgData name="Giuseppe Degan Di Dieco" userId="2239062a-f650-4cc1-8938-a0ced77ca248" providerId="ADAL" clId="{BA144C62-F774-F049-BF51-C9728451B2D6}" dt="2022-07-05T11:11:12.063" v="27359" actId="404"/>
          <ac:spMkLst>
            <pc:docMk/>
            <pc:sldMk cId="3022525982" sldId="351"/>
            <ac:spMk id="2" creationId="{80DDDC0A-B1C3-7FD4-8D19-6007A60AF0A1}"/>
          </ac:spMkLst>
        </pc:spChg>
        <pc:spChg chg="mod">
          <ac:chgData name="Giuseppe Degan Di Dieco" userId="2239062a-f650-4cc1-8938-a0ced77ca248" providerId="ADAL" clId="{BA144C62-F774-F049-BF51-C9728451B2D6}" dt="2022-07-05T13:56:58.226" v="29563" actId="20578"/>
          <ac:spMkLst>
            <pc:docMk/>
            <pc:sldMk cId="3022525982" sldId="351"/>
            <ac:spMk id="3" creationId="{167D3E19-C541-FA72-1075-9182538CDCEE}"/>
          </ac:spMkLst>
        </pc:spChg>
      </pc:sldChg>
      <pc:sldChg chg="addSp modSp new mod">
        <pc:chgData name="Giuseppe Degan Di Dieco" userId="2239062a-f650-4cc1-8938-a0ced77ca248" providerId="ADAL" clId="{BA144C62-F774-F049-BF51-C9728451B2D6}" dt="2022-07-07T09:32:05.199" v="30343" actId="20577"/>
        <pc:sldMkLst>
          <pc:docMk/>
          <pc:sldMk cId="151112583" sldId="352"/>
        </pc:sldMkLst>
        <pc:spChg chg="mod">
          <ac:chgData name="Giuseppe Degan Di Dieco" userId="2239062a-f650-4cc1-8938-a0ced77ca248" providerId="ADAL" clId="{BA144C62-F774-F049-BF51-C9728451B2D6}" dt="2022-07-05T11:36:03.410" v="27817" actId="20577"/>
          <ac:spMkLst>
            <pc:docMk/>
            <pc:sldMk cId="151112583" sldId="352"/>
            <ac:spMk id="2" creationId="{6BBA38AF-67EC-9840-BEFB-D059F8711CAE}"/>
          </ac:spMkLst>
        </pc:spChg>
        <pc:spChg chg="mod">
          <ac:chgData name="Giuseppe Degan Di Dieco" userId="2239062a-f650-4cc1-8938-a0ced77ca248" providerId="ADAL" clId="{BA144C62-F774-F049-BF51-C9728451B2D6}" dt="2022-07-07T09:32:05.199" v="30343" actId="20577"/>
          <ac:spMkLst>
            <pc:docMk/>
            <pc:sldMk cId="151112583" sldId="352"/>
            <ac:spMk id="3" creationId="{FA95566A-614F-59C9-906C-59FAD1F24B6D}"/>
          </ac:spMkLst>
        </pc:spChg>
        <pc:cxnChg chg="add">
          <ac:chgData name="Giuseppe Degan Di Dieco" userId="2239062a-f650-4cc1-8938-a0ced77ca248" providerId="ADAL" clId="{BA144C62-F774-F049-BF51-C9728451B2D6}" dt="2022-07-05T11:36:23.170" v="27824" actId="11529"/>
          <ac:cxnSpMkLst>
            <pc:docMk/>
            <pc:sldMk cId="151112583" sldId="352"/>
            <ac:cxnSpMk id="6" creationId="{0DE8B41A-D8BC-4B7E-C188-117C24102F16}"/>
          </ac:cxnSpMkLst>
        </pc:cxnChg>
      </pc:sldChg>
      <pc:sldChg chg="addSp delSp modSp new mod">
        <pc:chgData name="Giuseppe Degan Di Dieco" userId="2239062a-f650-4cc1-8938-a0ced77ca248" providerId="ADAL" clId="{BA144C62-F774-F049-BF51-C9728451B2D6}" dt="2022-07-05T13:52:17.085" v="29545" actId="20577"/>
        <pc:sldMkLst>
          <pc:docMk/>
          <pc:sldMk cId="872224262" sldId="353"/>
        </pc:sldMkLst>
        <pc:spChg chg="mod">
          <ac:chgData name="Giuseppe Degan Di Dieco" userId="2239062a-f650-4cc1-8938-a0ced77ca248" providerId="ADAL" clId="{BA144C62-F774-F049-BF51-C9728451B2D6}" dt="2022-07-05T12:38:06.475" v="28085" actId="20577"/>
          <ac:spMkLst>
            <pc:docMk/>
            <pc:sldMk cId="872224262" sldId="353"/>
            <ac:spMk id="2" creationId="{1FCACEA2-97EC-08D2-5473-09D823CD210B}"/>
          </ac:spMkLst>
        </pc:spChg>
        <pc:spChg chg="del">
          <ac:chgData name="Giuseppe Degan Di Dieco" userId="2239062a-f650-4cc1-8938-a0ced77ca248" providerId="ADAL" clId="{BA144C62-F774-F049-BF51-C9728451B2D6}" dt="2022-07-05T12:37:41.053" v="28012"/>
          <ac:spMkLst>
            <pc:docMk/>
            <pc:sldMk cId="872224262" sldId="353"/>
            <ac:spMk id="3" creationId="{9021641E-20E3-D1BF-05DC-F34577A96F6E}"/>
          </ac:spMkLst>
        </pc:spChg>
        <pc:spChg chg="add mod">
          <ac:chgData name="Giuseppe Degan Di Dieco" userId="2239062a-f650-4cc1-8938-a0ced77ca248" providerId="ADAL" clId="{BA144C62-F774-F049-BF51-C9728451B2D6}" dt="2022-07-05T12:53:05.098" v="28807" actId="313"/>
          <ac:spMkLst>
            <pc:docMk/>
            <pc:sldMk cId="872224262" sldId="353"/>
            <ac:spMk id="10" creationId="{FC256967-DFDB-8068-8697-3CEBF3E95D4D}"/>
          </ac:spMkLst>
        </pc:spChg>
        <pc:spChg chg="add mod">
          <ac:chgData name="Giuseppe Degan Di Dieco" userId="2239062a-f650-4cc1-8938-a0ced77ca248" providerId="ADAL" clId="{BA144C62-F774-F049-BF51-C9728451B2D6}" dt="2022-07-05T12:40:05.344" v="28116" actId="1076"/>
          <ac:spMkLst>
            <pc:docMk/>
            <pc:sldMk cId="872224262" sldId="353"/>
            <ac:spMk id="11" creationId="{89A8B2C3-3535-ED3B-0EB4-5071FFB9DD23}"/>
          </ac:spMkLst>
        </pc:spChg>
        <pc:spChg chg="add mod">
          <ac:chgData name="Giuseppe Degan Di Dieco" userId="2239062a-f650-4cc1-8938-a0ced77ca248" providerId="ADAL" clId="{BA144C62-F774-F049-BF51-C9728451B2D6}" dt="2022-07-05T12:41:14.469" v="28196" actId="20577"/>
          <ac:spMkLst>
            <pc:docMk/>
            <pc:sldMk cId="872224262" sldId="353"/>
            <ac:spMk id="12" creationId="{F1299FAA-356D-20E8-CC49-A52B06DD5283}"/>
          </ac:spMkLst>
        </pc:spChg>
        <pc:spChg chg="add mod">
          <ac:chgData name="Giuseppe Degan Di Dieco" userId="2239062a-f650-4cc1-8938-a0ced77ca248" providerId="ADAL" clId="{BA144C62-F774-F049-BF51-C9728451B2D6}" dt="2022-07-05T12:41:09.795" v="28191" actId="20577"/>
          <ac:spMkLst>
            <pc:docMk/>
            <pc:sldMk cId="872224262" sldId="353"/>
            <ac:spMk id="13" creationId="{F2EB4EAD-4813-F266-E7B8-CE079E997007}"/>
          </ac:spMkLst>
        </pc:spChg>
        <pc:spChg chg="add mod">
          <ac:chgData name="Giuseppe Degan Di Dieco" userId="2239062a-f650-4cc1-8938-a0ced77ca248" providerId="ADAL" clId="{BA144C62-F774-F049-BF51-C9728451B2D6}" dt="2022-07-05T12:44:25.371" v="28435" actId="1076"/>
          <ac:spMkLst>
            <pc:docMk/>
            <pc:sldMk cId="872224262" sldId="353"/>
            <ac:spMk id="14" creationId="{017C6F04-950D-0603-8536-492FB13D3E2E}"/>
          </ac:spMkLst>
        </pc:spChg>
        <pc:spChg chg="add del mod">
          <ac:chgData name="Giuseppe Degan Di Dieco" userId="2239062a-f650-4cc1-8938-a0ced77ca248" providerId="ADAL" clId="{BA144C62-F774-F049-BF51-C9728451B2D6}" dt="2022-07-05T12:44:16.763" v="28429" actId="1076"/>
          <ac:spMkLst>
            <pc:docMk/>
            <pc:sldMk cId="872224262" sldId="353"/>
            <ac:spMk id="15" creationId="{7651F5BB-EEFE-B505-995E-86263B4A0E16}"/>
          </ac:spMkLst>
        </pc:spChg>
        <pc:spChg chg="add mod">
          <ac:chgData name="Giuseppe Degan Di Dieco" userId="2239062a-f650-4cc1-8938-a0ced77ca248" providerId="ADAL" clId="{BA144C62-F774-F049-BF51-C9728451B2D6}" dt="2022-07-05T12:42:12.101" v="28211" actId="1076"/>
          <ac:spMkLst>
            <pc:docMk/>
            <pc:sldMk cId="872224262" sldId="353"/>
            <ac:spMk id="16" creationId="{0B7A34BC-3657-0A15-DC3B-B2A9B62B5C04}"/>
          </ac:spMkLst>
        </pc:spChg>
        <pc:spChg chg="add mod">
          <ac:chgData name="Giuseppe Degan Di Dieco" userId="2239062a-f650-4cc1-8938-a0ced77ca248" providerId="ADAL" clId="{BA144C62-F774-F049-BF51-C9728451B2D6}" dt="2022-07-05T12:42:20.155" v="28215" actId="20577"/>
          <ac:spMkLst>
            <pc:docMk/>
            <pc:sldMk cId="872224262" sldId="353"/>
            <ac:spMk id="17" creationId="{C6E84DF3-8314-E1CC-07AC-EC976F44CBB7}"/>
          </ac:spMkLst>
        </pc:spChg>
        <pc:spChg chg="add mod">
          <ac:chgData name="Giuseppe Degan Di Dieco" userId="2239062a-f650-4cc1-8938-a0ced77ca248" providerId="ADAL" clId="{BA144C62-F774-F049-BF51-C9728451B2D6}" dt="2022-07-05T12:42:42.992" v="28222" actId="1076"/>
          <ac:spMkLst>
            <pc:docMk/>
            <pc:sldMk cId="872224262" sldId="353"/>
            <ac:spMk id="18" creationId="{A837EDF4-4B29-3E11-1298-6493EA9029A9}"/>
          </ac:spMkLst>
        </pc:spChg>
        <pc:spChg chg="add mod">
          <ac:chgData name="Giuseppe Degan Di Dieco" userId="2239062a-f650-4cc1-8938-a0ced77ca248" providerId="ADAL" clId="{BA144C62-F774-F049-BF51-C9728451B2D6}" dt="2022-07-05T12:43:22.649" v="28235" actId="1035"/>
          <ac:spMkLst>
            <pc:docMk/>
            <pc:sldMk cId="872224262" sldId="353"/>
            <ac:spMk id="19" creationId="{D6B10D54-792E-343C-CC35-958006BA55E1}"/>
          </ac:spMkLst>
        </pc:spChg>
        <pc:spChg chg="add mod">
          <ac:chgData name="Giuseppe Degan Di Dieco" userId="2239062a-f650-4cc1-8938-a0ced77ca248" providerId="ADAL" clId="{BA144C62-F774-F049-BF51-C9728451B2D6}" dt="2022-07-05T12:43:38.341" v="28305" actId="1076"/>
          <ac:spMkLst>
            <pc:docMk/>
            <pc:sldMk cId="872224262" sldId="353"/>
            <ac:spMk id="20" creationId="{26030609-9A9B-40F3-D410-F6DE32D07810}"/>
          </ac:spMkLst>
        </pc:spChg>
        <pc:spChg chg="add mod">
          <ac:chgData name="Giuseppe Degan Di Dieco" userId="2239062a-f650-4cc1-8938-a0ced77ca248" providerId="ADAL" clId="{BA144C62-F774-F049-BF51-C9728451B2D6}" dt="2022-07-05T12:43:34.277" v="28304" actId="1036"/>
          <ac:spMkLst>
            <pc:docMk/>
            <pc:sldMk cId="872224262" sldId="353"/>
            <ac:spMk id="21" creationId="{D66791C2-9AF3-ABAB-3D4A-7C742283A377}"/>
          </ac:spMkLst>
        </pc:spChg>
        <pc:spChg chg="add mod">
          <ac:chgData name="Giuseppe Degan Di Dieco" userId="2239062a-f650-4cc1-8938-a0ced77ca248" providerId="ADAL" clId="{BA144C62-F774-F049-BF51-C9728451B2D6}" dt="2022-07-05T12:43:53.221" v="28375" actId="1035"/>
          <ac:spMkLst>
            <pc:docMk/>
            <pc:sldMk cId="872224262" sldId="353"/>
            <ac:spMk id="22" creationId="{333DCB0C-EF14-5896-516F-5BEFD8AFA3C3}"/>
          </ac:spMkLst>
        </pc:spChg>
        <pc:spChg chg="add del mod">
          <ac:chgData name="Giuseppe Degan Di Dieco" userId="2239062a-f650-4cc1-8938-a0ced77ca248" providerId="ADAL" clId="{BA144C62-F774-F049-BF51-C9728451B2D6}" dt="2022-07-05T12:44:00.530" v="28379" actId="478"/>
          <ac:spMkLst>
            <pc:docMk/>
            <pc:sldMk cId="872224262" sldId="353"/>
            <ac:spMk id="23" creationId="{C7D712C1-96FF-D552-DBC5-11B5A371E1F1}"/>
          </ac:spMkLst>
        </pc:spChg>
        <pc:spChg chg="add mod">
          <ac:chgData name="Giuseppe Degan Di Dieco" userId="2239062a-f650-4cc1-8938-a0ced77ca248" providerId="ADAL" clId="{BA144C62-F774-F049-BF51-C9728451B2D6}" dt="2022-07-05T12:44:09.819" v="28424" actId="1038"/>
          <ac:spMkLst>
            <pc:docMk/>
            <pc:sldMk cId="872224262" sldId="353"/>
            <ac:spMk id="24" creationId="{E7A8C5CD-997D-F91E-846F-423C6F144716}"/>
          </ac:spMkLst>
        </pc:spChg>
        <pc:spChg chg="add del mod">
          <ac:chgData name="Giuseppe Degan Di Dieco" userId="2239062a-f650-4cc1-8938-a0ced77ca248" providerId="ADAL" clId="{BA144C62-F774-F049-BF51-C9728451B2D6}" dt="2022-07-05T12:44:17.216" v="28430"/>
          <ac:spMkLst>
            <pc:docMk/>
            <pc:sldMk cId="872224262" sldId="353"/>
            <ac:spMk id="25" creationId="{CF291A1C-9A23-4EC1-24B5-5304BDCFDF68}"/>
          </ac:spMkLst>
        </pc:spChg>
        <pc:spChg chg="add del mod">
          <ac:chgData name="Giuseppe Degan Di Dieco" userId="2239062a-f650-4cc1-8938-a0ced77ca248" providerId="ADAL" clId="{BA144C62-F774-F049-BF51-C9728451B2D6}" dt="2022-07-05T12:44:19.835" v="28432" actId="478"/>
          <ac:spMkLst>
            <pc:docMk/>
            <pc:sldMk cId="872224262" sldId="353"/>
            <ac:spMk id="26" creationId="{4C9048F3-B585-A7D8-5A06-725ABC60377F}"/>
          </ac:spMkLst>
        </pc:spChg>
        <pc:spChg chg="add mod">
          <ac:chgData name="Giuseppe Degan Di Dieco" userId="2239062a-f650-4cc1-8938-a0ced77ca248" providerId="ADAL" clId="{BA144C62-F774-F049-BF51-C9728451B2D6}" dt="2022-07-05T12:44:38.388" v="28498" actId="1035"/>
          <ac:spMkLst>
            <pc:docMk/>
            <pc:sldMk cId="872224262" sldId="353"/>
            <ac:spMk id="27" creationId="{DFAA2F23-4E02-9864-DEFF-46E0B3A9AD6B}"/>
          </ac:spMkLst>
        </pc:spChg>
        <pc:spChg chg="add mod">
          <ac:chgData name="Giuseppe Degan Di Dieco" userId="2239062a-f650-4cc1-8938-a0ced77ca248" providerId="ADAL" clId="{BA144C62-F774-F049-BF51-C9728451B2D6}" dt="2022-07-05T12:52:04.020" v="28734" actId="1037"/>
          <ac:spMkLst>
            <pc:docMk/>
            <pc:sldMk cId="872224262" sldId="353"/>
            <ac:spMk id="28" creationId="{E02D0D5D-597F-9BE5-8B4F-2169672202A2}"/>
          </ac:spMkLst>
        </pc:spChg>
        <pc:spChg chg="add del mod">
          <ac:chgData name="Giuseppe Degan Di Dieco" userId="2239062a-f650-4cc1-8938-a0ced77ca248" providerId="ADAL" clId="{BA144C62-F774-F049-BF51-C9728451B2D6}" dt="2022-07-05T12:45:47.248" v="28556" actId="478"/>
          <ac:spMkLst>
            <pc:docMk/>
            <pc:sldMk cId="872224262" sldId="353"/>
            <ac:spMk id="33" creationId="{683D8AF2-F9CB-C122-1D38-6887BF0032D8}"/>
          </ac:spMkLst>
        </pc:spChg>
        <pc:spChg chg="add mod">
          <ac:chgData name="Giuseppe Degan Di Dieco" userId="2239062a-f650-4cc1-8938-a0ced77ca248" providerId="ADAL" clId="{BA144C62-F774-F049-BF51-C9728451B2D6}" dt="2022-07-05T12:52:10.357" v="28736" actId="1076"/>
          <ac:spMkLst>
            <pc:docMk/>
            <pc:sldMk cId="872224262" sldId="353"/>
            <ac:spMk id="34" creationId="{32DEB416-370C-568B-D281-64078D828BC9}"/>
          </ac:spMkLst>
        </pc:spChg>
        <pc:spChg chg="add mod">
          <ac:chgData name="Giuseppe Degan Di Dieco" userId="2239062a-f650-4cc1-8938-a0ced77ca248" providerId="ADAL" clId="{BA144C62-F774-F049-BF51-C9728451B2D6}" dt="2022-07-05T13:52:17.085" v="29545" actId="20577"/>
          <ac:spMkLst>
            <pc:docMk/>
            <pc:sldMk cId="872224262" sldId="353"/>
            <ac:spMk id="35" creationId="{80BA4495-2912-F4EE-D04C-DC03553A4ED6}"/>
          </ac:spMkLst>
        </pc:spChg>
        <pc:spChg chg="add mod">
          <ac:chgData name="Giuseppe Degan Di Dieco" userId="2239062a-f650-4cc1-8938-a0ced77ca248" providerId="ADAL" clId="{BA144C62-F774-F049-BF51-C9728451B2D6}" dt="2022-07-05T12:51:01.957" v="28657" actId="1035"/>
          <ac:spMkLst>
            <pc:docMk/>
            <pc:sldMk cId="872224262" sldId="353"/>
            <ac:spMk id="36" creationId="{D90428C6-37C0-1682-E5A5-FADA7213AF4C}"/>
          </ac:spMkLst>
        </pc:spChg>
        <pc:spChg chg="add mod">
          <ac:chgData name="Giuseppe Degan Di Dieco" userId="2239062a-f650-4cc1-8938-a0ced77ca248" providerId="ADAL" clId="{BA144C62-F774-F049-BF51-C9728451B2D6}" dt="2022-07-05T12:52:20.702" v="28783" actId="1038"/>
          <ac:spMkLst>
            <pc:docMk/>
            <pc:sldMk cId="872224262" sldId="353"/>
            <ac:spMk id="37" creationId="{A6D57A9C-BCBE-C193-C121-2E3D9F054C89}"/>
          </ac:spMkLst>
        </pc:spChg>
        <pc:spChg chg="add mod">
          <ac:chgData name="Giuseppe Degan Di Dieco" userId="2239062a-f650-4cc1-8938-a0ced77ca248" providerId="ADAL" clId="{BA144C62-F774-F049-BF51-C9728451B2D6}" dt="2022-07-05T12:52:40.486" v="28795" actId="1076"/>
          <ac:spMkLst>
            <pc:docMk/>
            <pc:sldMk cId="872224262" sldId="353"/>
            <ac:spMk id="38" creationId="{C35142BE-C76B-82D8-E3E4-DCB41867FC2F}"/>
          </ac:spMkLst>
        </pc:spChg>
        <pc:spChg chg="add del">
          <ac:chgData name="Giuseppe Degan Di Dieco" userId="2239062a-f650-4cc1-8938-a0ced77ca248" providerId="ADAL" clId="{BA144C62-F774-F049-BF51-C9728451B2D6}" dt="2022-07-05T13:11:10.947" v="29248" actId="478"/>
          <ac:spMkLst>
            <pc:docMk/>
            <pc:sldMk cId="872224262" sldId="353"/>
            <ac:spMk id="41" creationId="{744AF4A8-2221-0FDE-1C75-31100E15FEC5}"/>
          </ac:spMkLst>
        </pc:spChg>
        <pc:spChg chg="add mod">
          <ac:chgData name="Giuseppe Degan Di Dieco" userId="2239062a-f650-4cc1-8938-a0ced77ca248" providerId="ADAL" clId="{BA144C62-F774-F049-BF51-C9728451B2D6}" dt="2022-07-05T13:13:38.462" v="29267" actId="1037"/>
          <ac:spMkLst>
            <pc:docMk/>
            <pc:sldMk cId="872224262" sldId="353"/>
            <ac:spMk id="42" creationId="{835C781F-FDE2-21EF-04EE-C5E83F8F974B}"/>
          </ac:spMkLst>
        </pc:spChg>
        <pc:picChg chg="add mod">
          <ac:chgData name="Giuseppe Degan Di Dieco" userId="2239062a-f650-4cc1-8938-a0ced77ca248" providerId="ADAL" clId="{BA144C62-F774-F049-BF51-C9728451B2D6}" dt="2022-07-05T12:38:52.051" v="28089" actId="1076"/>
          <ac:picMkLst>
            <pc:docMk/>
            <pc:sldMk cId="872224262" sldId="353"/>
            <ac:picMk id="5" creationId="{2907AD11-D9BF-1B3D-0CB4-01763AFAABF5}"/>
          </ac:picMkLst>
        </pc:picChg>
        <pc:picChg chg="add mod">
          <ac:chgData name="Giuseppe Degan Di Dieco" userId="2239062a-f650-4cc1-8938-a0ced77ca248" providerId="ADAL" clId="{BA144C62-F774-F049-BF51-C9728451B2D6}" dt="2022-07-05T12:38:48.810" v="28088" actId="1076"/>
          <ac:picMkLst>
            <pc:docMk/>
            <pc:sldMk cId="872224262" sldId="353"/>
            <ac:picMk id="6" creationId="{3E488578-3687-8BB2-7CD2-470CAA22D412}"/>
          </ac:picMkLst>
        </pc:picChg>
        <pc:cxnChg chg="add mod">
          <ac:chgData name="Giuseppe Degan Di Dieco" userId="2239062a-f650-4cc1-8938-a0ced77ca248" providerId="ADAL" clId="{BA144C62-F774-F049-BF51-C9728451B2D6}" dt="2022-07-05T12:39:13.924" v="28093" actId="1582"/>
          <ac:cxnSpMkLst>
            <pc:docMk/>
            <pc:sldMk cId="872224262" sldId="353"/>
            <ac:cxnSpMk id="8" creationId="{DC2823B2-534B-59DD-A49F-FE759D8F66B0}"/>
          </ac:cxnSpMkLst>
        </pc:cxnChg>
        <pc:cxnChg chg="add mod">
          <ac:chgData name="Giuseppe Degan Di Dieco" userId="2239062a-f650-4cc1-8938-a0ced77ca248" providerId="ADAL" clId="{BA144C62-F774-F049-BF51-C9728451B2D6}" dt="2022-07-05T12:39:26.727" v="28095" actId="1076"/>
          <ac:cxnSpMkLst>
            <pc:docMk/>
            <pc:sldMk cId="872224262" sldId="353"/>
            <ac:cxnSpMk id="9" creationId="{F6EFEF80-0F7C-15F3-4CC0-80078C677327}"/>
          </ac:cxnSpMkLst>
        </pc:cxnChg>
        <pc:cxnChg chg="add mod">
          <ac:chgData name="Giuseppe Degan Di Dieco" userId="2239062a-f650-4cc1-8938-a0ced77ca248" providerId="ADAL" clId="{BA144C62-F774-F049-BF51-C9728451B2D6}" dt="2022-07-05T12:52:00.420" v="28722" actId="1037"/>
          <ac:cxnSpMkLst>
            <pc:docMk/>
            <pc:sldMk cId="872224262" sldId="353"/>
            <ac:cxnSpMk id="30" creationId="{2276762A-90B7-C6D0-DA71-F7DD85302889}"/>
          </ac:cxnSpMkLst>
        </pc:cxnChg>
        <pc:cxnChg chg="add mod">
          <ac:chgData name="Giuseppe Degan Di Dieco" userId="2239062a-f650-4cc1-8938-a0ced77ca248" providerId="ADAL" clId="{BA144C62-F774-F049-BF51-C9728451B2D6}" dt="2022-07-05T12:52:00.420" v="28722" actId="1037"/>
          <ac:cxnSpMkLst>
            <pc:docMk/>
            <pc:sldMk cId="872224262" sldId="353"/>
            <ac:cxnSpMk id="32" creationId="{B2B62CA3-1389-4468-1722-644163F90308}"/>
          </ac:cxnSpMkLst>
        </pc:cxnChg>
        <pc:cxnChg chg="add mod">
          <ac:chgData name="Giuseppe Degan Di Dieco" userId="2239062a-f650-4cc1-8938-a0ced77ca248" providerId="ADAL" clId="{BA144C62-F774-F049-BF51-C9728451B2D6}" dt="2022-07-05T13:11:03.565" v="29246" actId="208"/>
          <ac:cxnSpMkLst>
            <pc:docMk/>
            <pc:sldMk cId="872224262" sldId="353"/>
            <ac:cxnSpMk id="40" creationId="{9D1ACDC2-4593-A45F-0727-76252C751C95}"/>
          </ac:cxnSpMkLst>
        </pc:cxnChg>
        <pc:cxnChg chg="add mod">
          <ac:chgData name="Giuseppe Degan Di Dieco" userId="2239062a-f650-4cc1-8938-a0ced77ca248" providerId="ADAL" clId="{BA144C62-F774-F049-BF51-C9728451B2D6}" dt="2022-07-05T13:51:47.572" v="29530" actId="693"/>
          <ac:cxnSpMkLst>
            <pc:docMk/>
            <pc:sldMk cId="872224262" sldId="353"/>
            <ac:cxnSpMk id="44" creationId="{78DEF9A4-F012-FB72-835E-D0AD94940556}"/>
          </ac:cxnSpMkLst>
        </pc:cxnChg>
      </pc:sldChg>
      <pc:sldChg chg="addSp delSp modSp add mod">
        <pc:chgData name="Giuseppe Degan Di Dieco" userId="2239062a-f650-4cc1-8938-a0ced77ca248" providerId="ADAL" clId="{BA144C62-F774-F049-BF51-C9728451B2D6}" dt="2022-07-08T09:36:47.924" v="31612"/>
        <pc:sldMkLst>
          <pc:docMk/>
          <pc:sldMk cId="1635942714" sldId="354"/>
        </pc:sldMkLst>
        <pc:spChg chg="mod">
          <ac:chgData name="Giuseppe Degan Di Dieco" userId="2239062a-f650-4cc1-8938-a0ced77ca248" providerId="ADAL" clId="{BA144C62-F774-F049-BF51-C9728451B2D6}" dt="2022-07-08T09:36:47.924" v="31612"/>
          <ac:spMkLst>
            <pc:docMk/>
            <pc:sldMk cId="1635942714" sldId="354"/>
            <ac:spMk id="2" creationId="{5C62E374-54E5-6414-5B10-939F8D364B14}"/>
          </ac:spMkLst>
        </pc:spChg>
        <pc:spChg chg="mod">
          <ac:chgData name="Giuseppe Degan Di Dieco" userId="2239062a-f650-4cc1-8938-a0ced77ca248" providerId="ADAL" clId="{BA144C62-F774-F049-BF51-C9728451B2D6}" dt="2022-07-05T13:50:38.990" v="29527" actId="1076"/>
          <ac:spMkLst>
            <pc:docMk/>
            <pc:sldMk cId="1635942714" sldId="354"/>
            <ac:spMk id="5" creationId="{A6661834-F0A5-A990-C622-3BC40FBCDE4F}"/>
          </ac:spMkLst>
        </pc:spChg>
        <pc:spChg chg="del">
          <ac:chgData name="Giuseppe Degan Di Dieco" userId="2239062a-f650-4cc1-8938-a0ced77ca248" providerId="ADAL" clId="{BA144C62-F774-F049-BF51-C9728451B2D6}" dt="2022-07-05T12:58:52.149" v="28924" actId="478"/>
          <ac:spMkLst>
            <pc:docMk/>
            <pc:sldMk cId="1635942714" sldId="354"/>
            <ac:spMk id="9" creationId="{B76FFD65-0E92-93E3-7517-039B65ED0DBE}"/>
          </ac:spMkLst>
        </pc:spChg>
        <pc:spChg chg="mod">
          <ac:chgData name="Giuseppe Degan Di Dieco" userId="2239062a-f650-4cc1-8938-a0ced77ca248" providerId="ADAL" clId="{BA144C62-F774-F049-BF51-C9728451B2D6}" dt="2022-07-05T13:30:03.647" v="29382" actId="1076"/>
          <ac:spMkLst>
            <pc:docMk/>
            <pc:sldMk cId="1635942714" sldId="354"/>
            <ac:spMk id="10" creationId="{7868676A-4587-E87C-1EA3-30B3DC344AD1}"/>
          </ac:spMkLst>
        </pc:spChg>
        <pc:cxnChg chg="add mod">
          <ac:chgData name="Giuseppe Degan Di Dieco" userId="2239062a-f650-4cc1-8938-a0ced77ca248" providerId="ADAL" clId="{BA144C62-F774-F049-BF51-C9728451B2D6}" dt="2022-07-05T12:58:58.199" v="28926" actId="1076"/>
          <ac:cxnSpMkLst>
            <pc:docMk/>
            <pc:sldMk cId="1635942714" sldId="354"/>
            <ac:cxnSpMk id="8" creationId="{A51C69B8-DABB-A33D-F66E-5D3BC8D70E19}"/>
          </ac:cxnSpMkLst>
        </pc:cxnChg>
      </pc:sldChg>
      <pc:sldChg chg="addSp delSp modSp new mod addCm">
        <pc:chgData name="Giuseppe Degan Di Dieco" userId="2239062a-f650-4cc1-8938-a0ced77ca248" providerId="ADAL" clId="{BA144C62-F774-F049-BF51-C9728451B2D6}" dt="2022-07-07T12:14:27.731" v="31556" actId="20577"/>
        <pc:sldMkLst>
          <pc:docMk/>
          <pc:sldMk cId="1797830752" sldId="355"/>
        </pc:sldMkLst>
        <pc:spChg chg="mod">
          <ac:chgData name="Giuseppe Degan Di Dieco" userId="2239062a-f650-4cc1-8938-a0ced77ca248" providerId="ADAL" clId="{BA144C62-F774-F049-BF51-C9728451B2D6}" dt="2022-07-05T14:02:41.797" v="29971" actId="404"/>
          <ac:spMkLst>
            <pc:docMk/>
            <pc:sldMk cId="1797830752" sldId="355"/>
            <ac:spMk id="2" creationId="{EB1F9977-7155-7DDE-DCE0-F79FFCFBBB8D}"/>
          </ac:spMkLst>
        </pc:spChg>
        <pc:spChg chg="del">
          <ac:chgData name="Giuseppe Degan Di Dieco" userId="2239062a-f650-4cc1-8938-a0ced77ca248" providerId="ADAL" clId="{BA144C62-F774-F049-BF51-C9728451B2D6}" dt="2022-07-05T13:59:28.819" v="29676" actId="3680"/>
          <ac:spMkLst>
            <pc:docMk/>
            <pc:sldMk cId="1797830752" sldId="355"/>
            <ac:spMk id="3" creationId="{F4C36001-2B0E-D1DC-7CF7-89B38A8D4D09}"/>
          </ac:spMkLst>
        </pc:spChg>
        <pc:graphicFrameChg chg="add mod ord modGraphic">
          <ac:chgData name="Giuseppe Degan Di Dieco" userId="2239062a-f650-4cc1-8938-a0ced77ca248" providerId="ADAL" clId="{BA144C62-F774-F049-BF51-C9728451B2D6}" dt="2022-07-07T12:14:27.731" v="31556" actId="20577"/>
          <ac:graphicFrameMkLst>
            <pc:docMk/>
            <pc:sldMk cId="1797830752" sldId="355"/>
            <ac:graphicFrameMk id="5" creationId="{0250AC30-BD86-9792-9146-6FFA26CC9BC6}"/>
          </ac:graphicFrameMkLst>
        </pc:graphicFrameChg>
      </pc:sldChg>
      <pc:sldChg chg="modSp new mod">
        <pc:chgData name="Giuseppe Degan Di Dieco" userId="2239062a-f650-4cc1-8938-a0ced77ca248" providerId="ADAL" clId="{BA144C62-F774-F049-BF51-C9728451B2D6}" dt="2022-07-07T10:51:29.383" v="31311" actId="20577"/>
        <pc:sldMkLst>
          <pc:docMk/>
          <pc:sldMk cId="1355429688" sldId="356"/>
        </pc:sldMkLst>
        <pc:spChg chg="mod">
          <ac:chgData name="Giuseppe Degan Di Dieco" userId="2239062a-f650-4cc1-8938-a0ced77ca248" providerId="ADAL" clId="{BA144C62-F774-F049-BF51-C9728451B2D6}" dt="2022-07-07T09:54:09.994" v="30405" actId="20577"/>
          <ac:spMkLst>
            <pc:docMk/>
            <pc:sldMk cId="1355429688" sldId="356"/>
            <ac:spMk id="2" creationId="{6226E0EE-FADF-F558-FE82-7D3EE68276AA}"/>
          </ac:spMkLst>
        </pc:spChg>
        <pc:spChg chg="mod">
          <ac:chgData name="Giuseppe Degan Di Dieco" userId="2239062a-f650-4cc1-8938-a0ced77ca248" providerId="ADAL" clId="{BA144C62-F774-F049-BF51-C9728451B2D6}" dt="2022-07-07T10:51:29.383" v="31311" actId="20577"/>
          <ac:spMkLst>
            <pc:docMk/>
            <pc:sldMk cId="1355429688" sldId="356"/>
            <ac:spMk id="3" creationId="{A5309F06-B927-FEB8-A038-C7285B248180}"/>
          </ac:spMkLst>
        </pc:spChg>
      </pc:sldChg>
      <pc:sldChg chg="modSp new mod">
        <pc:chgData name="Giuseppe Degan Di Dieco" userId="2239062a-f650-4cc1-8938-a0ced77ca248" providerId="ADAL" clId="{BA144C62-F774-F049-BF51-C9728451B2D6}" dt="2022-07-07T10:51:13.100" v="31287" actId="20577"/>
        <pc:sldMkLst>
          <pc:docMk/>
          <pc:sldMk cId="3040514375" sldId="357"/>
        </pc:sldMkLst>
        <pc:spChg chg="mod">
          <ac:chgData name="Giuseppe Degan Di Dieco" userId="2239062a-f650-4cc1-8938-a0ced77ca248" providerId="ADAL" clId="{BA144C62-F774-F049-BF51-C9728451B2D6}" dt="2022-07-07T10:43:11.085" v="30877" actId="20577"/>
          <ac:spMkLst>
            <pc:docMk/>
            <pc:sldMk cId="3040514375" sldId="357"/>
            <ac:spMk id="2" creationId="{0DF8ADFF-E542-3CD6-52A8-197EB236BFB6}"/>
          </ac:spMkLst>
        </pc:spChg>
        <pc:spChg chg="mod">
          <ac:chgData name="Giuseppe Degan Di Dieco" userId="2239062a-f650-4cc1-8938-a0ced77ca248" providerId="ADAL" clId="{BA144C62-F774-F049-BF51-C9728451B2D6}" dt="2022-07-07T10:51:13.100" v="31287" actId="20577"/>
          <ac:spMkLst>
            <pc:docMk/>
            <pc:sldMk cId="3040514375" sldId="357"/>
            <ac:spMk id="3" creationId="{8274F462-EF3A-08E7-917C-A9AAA6BBD25F}"/>
          </ac:spMkLst>
        </pc:spChg>
      </pc:sldChg>
      <pc:sldChg chg="modSp new mod">
        <pc:chgData name="Giuseppe Degan Di Dieco" userId="2239062a-f650-4cc1-8938-a0ced77ca248" providerId="ADAL" clId="{BA144C62-F774-F049-BF51-C9728451B2D6}" dt="2022-07-08T08:36:52.421" v="31600" actId="313"/>
        <pc:sldMkLst>
          <pc:docMk/>
          <pc:sldMk cId="3896223995" sldId="358"/>
        </pc:sldMkLst>
        <pc:spChg chg="mod">
          <ac:chgData name="Giuseppe Degan Di Dieco" userId="2239062a-f650-4cc1-8938-a0ced77ca248" providerId="ADAL" clId="{BA144C62-F774-F049-BF51-C9728451B2D6}" dt="2022-07-07T10:55:29.706" v="31400" actId="20577"/>
          <ac:spMkLst>
            <pc:docMk/>
            <pc:sldMk cId="3896223995" sldId="358"/>
            <ac:spMk id="2" creationId="{889AF250-BEBD-5026-B487-DA1DDABC38AB}"/>
          </ac:spMkLst>
        </pc:spChg>
        <pc:spChg chg="mod">
          <ac:chgData name="Giuseppe Degan Di Dieco" userId="2239062a-f650-4cc1-8938-a0ced77ca248" providerId="ADAL" clId="{BA144C62-F774-F049-BF51-C9728451B2D6}" dt="2022-07-08T08:36:52.421" v="31600" actId="313"/>
          <ac:spMkLst>
            <pc:docMk/>
            <pc:sldMk cId="3896223995" sldId="358"/>
            <ac:spMk id="3" creationId="{645C1ABD-13F2-53AB-0187-1B0C4D33738D}"/>
          </ac:spMkLst>
        </pc:spChg>
      </pc:sldChg>
      <pc:sldChg chg="addSp delSp modSp new del mod">
        <pc:chgData name="Giuseppe Degan Di Dieco" userId="2239062a-f650-4cc1-8938-a0ced77ca248" providerId="ADAL" clId="{BA144C62-F774-F049-BF51-C9728451B2D6}" dt="2022-07-08T11:27:26.873" v="31997" actId="2696"/>
        <pc:sldMkLst>
          <pc:docMk/>
          <pc:sldMk cId="1935417333" sldId="359"/>
        </pc:sldMkLst>
        <pc:spChg chg="mod">
          <ac:chgData name="Giuseppe Degan Di Dieco" userId="2239062a-f650-4cc1-8938-a0ced77ca248" providerId="ADAL" clId="{BA144C62-F774-F049-BF51-C9728451B2D6}" dt="2022-07-08T11:25:24.964" v="31979" actId="20577"/>
          <ac:spMkLst>
            <pc:docMk/>
            <pc:sldMk cId="1935417333" sldId="359"/>
            <ac:spMk id="2" creationId="{2A70E232-8E4C-CD0A-0E02-0A2FE160B3AC}"/>
          </ac:spMkLst>
        </pc:spChg>
        <pc:spChg chg="del">
          <ac:chgData name="Giuseppe Degan Di Dieco" userId="2239062a-f650-4cc1-8938-a0ced77ca248" providerId="ADAL" clId="{BA144C62-F774-F049-BF51-C9728451B2D6}" dt="2022-07-08T11:19:42.647" v="31959"/>
          <ac:spMkLst>
            <pc:docMk/>
            <pc:sldMk cId="1935417333" sldId="359"/>
            <ac:spMk id="3" creationId="{7B60F9E7-6471-147C-D5A7-E3F71DCAC15D}"/>
          </ac:spMkLst>
        </pc:spChg>
        <pc:spChg chg="add mod">
          <ac:chgData name="Giuseppe Degan Di Dieco" userId="2239062a-f650-4cc1-8938-a0ced77ca248" providerId="ADAL" clId="{BA144C62-F774-F049-BF51-C9728451B2D6}" dt="2022-07-08T11:27:11.260" v="31993" actId="21"/>
          <ac:spMkLst>
            <pc:docMk/>
            <pc:sldMk cId="1935417333" sldId="359"/>
            <ac:spMk id="8" creationId="{4FE44EBC-B573-D1DF-90EC-87C12D9C4BF3}"/>
          </ac:spMkLst>
        </pc:spChg>
        <pc:picChg chg="add del mod">
          <ac:chgData name="Giuseppe Degan Di Dieco" userId="2239062a-f650-4cc1-8938-a0ced77ca248" providerId="ADAL" clId="{BA144C62-F774-F049-BF51-C9728451B2D6}" dt="2022-07-08T11:27:11.260" v="31993" actId="21"/>
          <ac:picMkLst>
            <pc:docMk/>
            <pc:sldMk cId="1935417333" sldId="359"/>
            <ac:picMk id="5" creationId="{C57D37A5-8830-7D45-FBC1-93AEB0195E05}"/>
          </ac:picMkLst>
        </pc:picChg>
        <pc:picChg chg="add del mod">
          <ac:chgData name="Giuseppe Degan Di Dieco" userId="2239062a-f650-4cc1-8938-a0ced77ca248" providerId="ADAL" clId="{BA144C62-F774-F049-BF51-C9728451B2D6}" dt="2022-07-08T11:27:04.563" v="31991" actId="478"/>
          <ac:picMkLst>
            <pc:docMk/>
            <pc:sldMk cId="1935417333" sldId="359"/>
            <ac:picMk id="6" creationId="{0AC49282-BD89-0AB6-EC09-B64D9CFF07F2}"/>
          </ac:picMkLst>
        </pc:picChg>
      </pc:sldChg>
      <pc:sldChg chg="addSp delSp modSp new mod ord">
        <pc:chgData name="Giuseppe Degan Di Dieco" userId="2239062a-f650-4cc1-8938-a0ced77ca248" providerId="ADAL" clId="{BA144C62-F774-F049-BF51-C9728451B2D6}" dt="2022-07-08T09:41:10.731" v="31944" actId="14100"/>
        <pc:sldMkLst>
          <pc:docMk/>
          <pc:sldMk cId="4089380466" sldId="360"/>
        </pc:sldMkLst>
        <pc:spChg chg="mod">
          <ac:chgData name="Giuseppe Degan Di Dieco" userId="2239062a-f650-4cc1-8938-a0ced77ca248" providerId="ADAL" clId="{BA144C62-F774-F049-BF51-C9728451B2D6}" dt="2022-07-08T09:34:02.880" v="31605" actId="27636"/>
          <ac:spMkLst>
            <pc:docMk/>
            <pc:sldMk cId="4089380466" sldId="360"/>
            <ac:spMk id="2" creationId="{CB68B1FB-68FB-25FC-029B-ECEDB88661E4}"/>
          </ac:spMkLst>
        </pc:spChg>
        <pc:spChg chg="del">
          <ac:chgData name="Giuseppe Degan Di Dieco" userId="2239062a-f650-4cc1-8938-a0ced77ca248" providerId="ADAL" clId="{BA144C62-F774-F049-BF51-C9728451B2D6}" dt="2022-07-08T09:35:45.270" v="31606"/>
          <ac:spMkLst>
            <pc:docMk/>
            <pc:sldMk cId="4089380466" sldId="360"/>
            <ac:spMk id="3" creationId="{9720280A-1DA4-3400-3D06-BBB1FF340B17}"/>
          </ac:spMkLst>
        </pc:spChg>
        <pc:spChg chg="add mod">
          <ac:chgData name="Giuseppe Degan Di Dieco" userId="2239062a-f650-4cc1-8938-a0ced77ca248" providerId="ADAL" clId="{BA144C62-F774-F049-BF51-C9728451B2D6}" dt="2022-07-08T09:40:41.043" v="31914" actId="20577"/>
          <ac:spMkLst>
            <pc:docMk/>
            <pc:sldMk cId="4089380466" sldId="360"/>
            <ac:spMk id="6" creationId="{904D2F88-58BA-D634-00A6-0E195CE26D67}"/>
          </ac:spMkLst>
        </pc:spChg>
        <pc:spChg chg="add mod">
          <ac:chgData name="Giuseppe Degan Di Dieco" userId="2239062a-f650-4cc1-8938-a0ced77ca248" providerId="ADAL" clId="{BA144C62-F774-F049-BF51-C9728451B2D6}" dt="2022-07-08T09:40:58.429" v="31929" actId="14100"/>
          <ac:spMkLst>
            <pc:docMk/>
            <pc:sldMk cId="4089380466" sldId="360"/>
            <ac:spMk id="7" creationId="{9041D33A-015E-1EBA-6E44-D752E858A781}"/>
          </ac:spMkLst>
        </pc:spChg>
        <pc:spChg chg="add mod">
          <ac:chgData name="Giuseppe Degan Di Dieco" userId="2239062a-f650-4cc1-8938-a0ced77ca248" providerId="ADAL" clId="{BA144C62-F774-F049-BF51-C9728451B2D6}" dt="2022-07-08T09:41:10.731" v="31944" actId="14100"/>
          <ac:spMkLst>
            <pc:docMk/>
            <pc:sldMk cId="4089380466" sldId="360"/>
            <ac:spMk id="8" creationId="{F0BFA892-41F2-0329-4AAA-4BD616BEC624}"/>
          </ac:spMkLst>
        </pc:spChg>
        <pc:picChg chg="add mod">
          <ac:chgData name="Giuseppe Degan Di Dieco" userId="2239062a-f650-4cc1-8938-a0ced77ca248" providerId="ADAL" clId="{BA144C62-F774-F049-BF51-C9728451B2D6}" dt="2022-07-08T09:35:53.010" v="31609" actId="14100"/>
          <ac:picMkLst>
            <pc:docMk/>
            <pc:sldMk cId="4089380466" sldId="360"/>
            <ac:picMk id="5" creationId="{448181AA-FFF2-6BA3-DB8F-B8DB6CC428B1}"/>
          </ac:picMkLst>
        </pc:picChg>
      </pc:sldChg>
      <pc:sldChg chg="addSp delSp modSp new mod modClrScheme chgLayout">
        <pc:chgData name="Giuseppe Degan Di Dieco" userId="2239062a-f650-4cc1-8938-a0ced77ca248" providerId="ADAL" clId="{BA144C62-F774-F049-BF51-C9728451B2D6}" dt="2022-07-08T11:28:14.144" v="32030"/>
        <pc:sldMkLst>
          <pc:docMk/>
          <pc:sldMk cId="1129907832" sldId="361"/>
        </pc:sldMkLst>
        <pc:spChg chg="mod ord">
          <ac:chgData name="Giuseppe Degan Di Dieco" userId="2239062a-f650-4cc1-8938-a0ced77ca248" providerId="ADAL" clId="{BA144C62-F774-F049-BF51-C9728451B2D6}" dt="2022-07-08T11:27:42.562" v="32026" actId="700"/>
          <ac:spMkLst>
            <pc:docMk/>
            <pc:sldMk cId="1129907832" sldId="361"/>
            <ac:spMk id="2" creationId="{6B2D83EE-64F2-10C1-9977-04532235C197}"/>
          </ac:spMkLst>
        </pc:spChg>
        <pc:spChg chg="del">
          <ac:chgData name="Giuseppe Degan Di Dieco" userId="2239062a-f650-4cc1-8938-a0ced77ca248" providerId="ADAL" clId="{BA144C62-F774-F049-BF51-C9728451B2D6}" dt="2022-07-08T11:27:16.198" v="31994"/>
          <ac:spMkLst>
            <pc:docMk/>
            <pc:sldMk cId="1129907832" sldId="361"/>
            <ac:spMk id="3" creationId="{55047651-241F-1502-439A-A1C99DCF4CC8}"/>
          </ac:spMkLst>
        </pc:spChg>
        <pc:spChg chg="del mod ord">
          <ac:chgData name="Giuseppe Degan Di Dieco" userId="2239062a-f650-4cc1-8938-a0ced77ca248" providerId="ADAL" clId="{BA144C62-F774-F049-BF51-C9728451B2D6}" dt="2022-07-08T11:27:42.562" v="32026" actId="700"/>
          <ac:spMkLst>
            <pc:docMk/>
            <pc:sldMk cId="1129907832" sldId="361"/>
            <ac:spMk id="4" creationId="{163F102D-6E4F-CB66-AD62-61C75F96B1F8}"/>
          </ac:spMkLst>
        </pc:spChg>
        <pc:spChg chg="mod ord">
          <ac:chgData name="Giuseppe Degan Di Dieco" userId="2239062a-f650-4cc1-8938-a0ced77ca248" providerId="ADAL" clId="{BA144C62-F774-F049-BF51-C9728451B2D6}" dt="2022-07-08T11:27:42.562" v="32026" actId="700"/>
          <ac:spMkLst>
            <pc:docMk/>
            <pc:sldMk cId="1129907832" sldId="361"/>
            <ac:spMk id="5" creationId="{51A6DC86-1939-CCCB-134C-340D653154FA}"/>
          </ac:spMkLst>
        </pc:spChg>
        <pc:spChg chg="add mod ord">
          <ac:chgData name="Giuseppe Degan Di Dieco" userId="2239062a-f650-4cc1-8938-a0ced77ca248" providerId="ADAL" clId="{BA144C62-F774-F049-BF51-C9728451B2D6}" dt="2022-07-08T11:27:42.562" v="32026" actId="700"/>
          <ac:spMkLst>
            <pc:docMk/>
            <pc:sldMk cId="1129907832" sldId="361"/>
            <ac:spMk id="7" creationId="{991927B7-1F84-5418-8C0D-1B9317C7C912}"/>
          </ac:spMkLst>
        </pc:spChg>
        <pc:spChg chg="add mod ord">
          <ac:chgData name="Giuseppe Degan Di Dieco" userId="2239062a-f650-4cc1-8938-a0ced77ca248" providerId="ADAL" clId="{BA144C62-F774-F049-BF51-C9728451B2D6}" dt="2022-07-08T11:27:42.562" v="32026" actId="700"/>
          <ac:spMkLst>
            <pc:docMk/>
            <pc:sldMk cId="1129907832" sldId="361"/>
            <ac:spMk id="8" creationId="{4425B932-AB1D-13FB-B691-4DF5C29E3FE4}"/>
          </ac:spMkLst>
        </pc:spChg>
        <pc:spChg chg="add del mod ord">
          <ac:chgData name="Giuseppe Degan Di Dieco" userId="2239062a-f650-4cc1-8938-a0ced77ca248" providerId="ADAL" clId="{BA144C62-F774-F049-BF51-C9728451B2D6}" dt="2022-07-08T11:28:14.144" v="32030"/>
          <ac:spMkLst>
            <pc:docMk/>
            <pc:sldMk cId="1129907832" sldId="361"/>
            <ac:spMk id="9" creationId="{B90FFCF4-5221-C4C8-47CA-82ADB08FF7F9}"/>
          </ac:spMkLst>
        </pc:spChg>
        <pc:picChg chg="add mod ord">
          <ac:chgData name="Giuseppe Degan Di Dieco" userId="2239062a-f650-4cc1-8938-a0ced77ca248" providerId="ADAL" clId="{BA144C62-F774-F049-BF51-C9728451B2D6}" dt="2022-07-08T11:27:51.639" v="32029" actId="1076"/>
          <ac:picMkLst>
            <pc:docMk/>
            <pc:sldMk cId="1129907832" sldId="361"/>
            <ac:picMk id="6" creationId="{E5B52B3E-394A-68DD-DD9D-3BA33960E274}"/>
          </ac:picMkLst>
        </pc:picChg>
        <pc:picChg chg="add mod">
          <ac:chgData name="Giuseppe Degan Di Dieco" userId="2239062a-f650-4cc1-8938-a0ced77ca248" providerId="ADAL" clId="{BA144C62-F774-F049-BF51-C9728451B2D6}" dt="2022-07-08T11:28:14.144" v="32030"/>
          <ac:picMkLst>
            <pc:docMk/>
            <pc:sldMk cId="1129907832" sldId="361"/>
            <ac:picMk id="10" creationId="{8C7C06FC-9F9C-E3A0-FE27-130B8BD9B307}"/>
          </ac:picMkLst>
        </pc:picChg>
      </pc:sldChg>
      <pc:sldChg chg="addSp delSp modSp new del mod">
        <pc:chgData name="Giuseppe Degan Di Dieco" userId="2239062a-f650-4cc1-8938-a0ced77ca248" providerId="ADAL" clId="{BA144C62-F774-F049-BF51-C9728451B2D6}" dt="2022-07-08T11:27:01.671" v="31990" actId="680"/>
        <pc:sldMkLst>
          <pc:docMk/>
          <pc:sldMk cId="2466291417" sldId="361"/>
        </pc:sldMkLst>
        <pc:spChg chg="add del">
          <ac:chgData name="Giuseppe Degan Di Dieco" userId="2239062a-f650-4cc1-8938-a0ced77ca248" providerId="ADAL" clId="{BA144C62-F774-F049-BF51-C9728451B2D6}" dt="2022-07-08T11:27:01.063" v="31989"/>
          <ac:spMkLst>
            <pc:docMk/>
            <pc:sldMk cId="2466291417" sldId="361"/>
            <ac:spMk id="3" creationId="{887DAF82-937C-C5B5-0320-B865BB2B91AA}"/>
          </ac:spMkLst>
        </pc:spChg>
        <pc:picChg chg="add del mod">
          <ac:chgData name="Giuseppe Degan Di Dieco" userId="2239062a-f650-4cc1-8938-a0ced77ca248" providerId="ADAL" clId="{BA144C62-F774-F049-BF51-C9728451B2D6}" dt="2022-07-08T11:27:01.063" v="31989"/>
          <ac:picMkLst>
            <pc:docMk/>
            <pc:sldMk cId="2466291417" sldId="361"/>
            <ac:picMk id="5" creationId="{0C4C9E7F-577A-CD72-A258-4BD0CCF95278}"/>
          </ac:picMkLst>
        </pc:picChg>
      </pc:sldChg>
      <pc:sldChg chg="addSp delSp modSp new mod">
        <pc:chgData name="Giuseppe Degan Di Dieco" userId="2239062a-f650-4cc1-8938-a0ced77ca248" providerId="ADAL" clId="{BA144C62-F774-F049-BF51-C9728451B2D6}" dt="2022-07-08T11:30:46.064" v="32290"/>
        <pc:sldMkLst>
          <pc:docMk/>
          <pc:sldMk cId="466798470" sldId="362"/>
        </pc:sldMkLst>
        <pc:spChg chg="mod">
          <ac:chgData name="Giuseppe Degan Di Dieco" userId="2239062a-f650-4cc1-8938-a0ced77ca248" providerId="ADAL" clId="{BA144C62-F774-F049-BF51-C9728451B2D6}" dt="2022-07-08T11:29:49.592" v="32197" actId="20577"/>
          <ac:spMkLst>
            <pc:docMk/>
            <pc:sldMk cId="466798470" sldId="362"/>
            <ac:spMk id="3" creationId="{FECD404A-1174-7EE6-F6CB-E8A2FD6F4E4C}"/>
          </ac:spMkLst>
        </pc:spChg>
        <pc:spChg chg="del">
          <ac:chgData name="Giuseppe Degan Di Dieco" userId="2239062a-f650-4cc1-8938-a0ced77ca248" providerId="ADAL" clId="{BA144C62-F774-F049-BF51-C9728451B2D6}" dt="2022-07-08T11:28:42.647" v="32032"/>
          <ac:spMkLst>
            <pc:docMk/>
            <pc:sldMk cId="466798470" sldId="362"/>
            <ac:spMk id="4" creationId="{1978503F-1DC1-1CB8-CA7F-3A78DD2A14D8}"/>
          </ac:spMkLst>
        </pc:spChg>
        <pc:spChg chg="mod">
          <ac:chgData name="Giuseppe Degan Di Dieco" userId="2239062a-f650-4cc1-8938-a0ced77ca248" providerId="ADAL" clId="{BA144C62-F774-F049-BF51-C9728451B2D6}" dt="2022-07-08T11:30:46.064" v="32290"/>
          <ac:spMkLst>
            <pc:docMk/>
            <pc:sldMk cId="466798470" sldId="362"/>
            <ac:spMk id="5" creationId="{43E6CFEC-144C-8DA9-A840-4C08731759D9}"/>
          </ac:spMkLst>
        </pc:spChg>
        <pc:spChg chg="del">
          <ac:chgData name="Giuseppe Degan Di Dieco" userId="2239062a-f650-4cc1-8938-a0ced77ca248" providerId="ADAL" clId="{BA144C62-F774-F049-BF51-C9728451B2D6}" dt="2022-07-08T11:30:14.554" v="32198"/>
          <ac:spMkLst>
            <pc:docMk/>
            <pc:sldMk cId="466798470" sldId="362"/>
            <ac:spMk id="6" creationId="{B2D3BD84-39F7-1C96-E05F-CF12A3123146}"/>
          </ac:spMkLst>
        </pc:spChg>
        <pc:picChg chg="add mod">
          <ac:chgData name="Giuseppe Degan Di Dieco" userId="2239062a-f650-4cc1-8938-a0ced77ca248" providerId="ADAL" clId="{BA144C62-F774-F049-BF51-C9728451B2D6}" dt="2022-07-08T11:28:46.178" v="32033" actId="14100"/>
          <ac:picMkLst>
            <pc:docMk/>
            <pc:sldMk cId="466798470" sldId="362"/>
            <ac:picMk id="8" creationId="{C0B7C0F4-0682-0F2C-28C3-E8862B03B216}"/>
          </ac:picMkLst>
        </pc:picChg>
        <pc:picChg chg="add mod">
          <ac:chgData name="Giuseppe Degan Di Dieco" userId="2239062a-f650-4cc1-8938-a0ced77ca248" providerId="ADAL" clId="{BA144C62-F774-F049-BF51-C9728451B2D6}" dt="2022-07-08T11:30:14.554" v="32198"/>
          <ac:picMkLst>
            <pc:docMk/>
            <pc:sldMk cId="466798470" sldId="362"/>
            <ac:picMk id="9" creationId="{EFC6499D-6C6B-2D26-6CEC-CF6922A3B5D7}"/>
          </ac:picMkLst>
        </pc:picChg>
      </pc:sldChg>
      <pc:sldChg chg="addSp delSp modSp new mod modClrScheme chgLayout">
        <pc:chgData name="Giuseppe Degan Di Dieco" userId="2239062a-f650-4cc1-8938-a0ced77ca248" providerId="ADAL" clId="{BA144C62-F774-F049-BF51-C9728451B2D6}" dt="2022-07-08T12:27:15.690" v="32462" actId="20577"/>
        <pc:sldMkLst>
          <pc:docMk/>
          <pc:sldMk cId="2701815218" sldId="363"/>
        </pc:sldMkLst>
        <pc:spChg chg="del mod ord">
          <ac:chgData name="Giuseppe Degan Di Dieco" userId="2239062a-f650-4cc1-8938-a0ced77ca248" providerId="ADAL" clId="{BA144C62-F774-F049-BF51-C9728451B2D6}" dt="2022-07-08T11:32:13.238" v="32292" actId="700"/>
          <ac:spMkLst>
            <pc:docMk/>
            <pc:sldMk cId="2701815218" sldId="363"/>
            <ac:spMk id="2" creationId="{453FBC80-5D31-F79D-6E32-920B79D2B4C7}"/>
          </ac:spMkLst>
        </pc:spChg>
        <pc:spChg chg="del mod ord">
          <ac:chgData name="Giuseppe Degan Di Dieco" userId="2239062a-f650-4cc1-8938-a0ced77ca248" providerId="ADAL" clId="{BA144C62-F774-F049-BF51-C9728451B2D6}" dt="2022-07-08T11:32:13.238" v="32292" actId="700"/>
          <ac:spMkLst>
            <pc:docMk/>
            <pc:sldMk cId="2701815218" sldId="363"/>
            <ac:spMk id="3" creationId="{AA1484B1-33CB-9FF8-DAF4-7F7BC7727EE8}"/>
          </ac:spMkLst>
        </pc:spChg>
        <pc:spChg chg="del mod ord">
          <ac:chgData name="Giuseppe Degan Di Dieco" userId="2239062a-f650-4cc1-8938-a0ced77ca248" providerId="ADAL" clId="{BA144C62-F774-F049-BF51-C9728451B2D6}" dt="2022-07-08T11:32:13.238" v="32292" actId="700"/>
          <ac:spMkLst>
            <pc:docMk/>
            <pc:sldMk cId="2701815218" sldId="363"/>
            <ac:spMk id="4" creationId="{33754C68-D896-2F07-B533-13A648A8356B}"/>
          </ac:spMkLst>
        </pc:spChg>
        <pc:spChg chg="mod ord">
          <ac:chgData name="Giuseppe Degan Di Dieco" userId="2239062a-f650-4cc1-8938-a0ced77ca248" providerId="ADAL" clId="{BA144C62-F774-F049-BF51-C9728451B2D6}" dt="2022-07-08T11:32:13.238" v="32292" actId="700"/>
          <ac:spMkLst>
            <pc:docMk/>
            <pc:sldMk cId="2701815218" sldId="363"/>
            <ac:spMk id="5" creationId="{B282D7AD-BD82-5FAF-8297-0B0FF65FAC9A}"/>
          </ac:spMkLst>
        </pc:spChg>
        <pc:spChg chg="add mod ord">
          <ac:chgData name="Giuseppe Degan Di Dieco" userId="2239062a-f650-4cc1-8938-a0ced77ca248" providerId="ADAL" clId="{BA144C62-F774-F049-BF51-C9728451B2D6}" dt="2022-07-08T11:32:13.238" v="32292" actId="700"/>
          <ac:spMkLst>
            <pc:docMk/>
            <pc:sldMk cId="2701815218" sldId="363"/>
            <ac:spMk id="6" creationId="{5BF68FC8-5408-AA9C-9FFE-2A3391000178}"/>
          </ac:spMkLst>
        </pc:spChg>
        <pc:spChg chg="add mod ord">
          <ac:chgData name="Giuseppe Degan Di Dieco" userId="2239062a-f650-4cc1-8938-a0ced77ca248" providerId="ADAL" clId="{BA144C62-F774-F049-BF51-C9728451B2D6}" dt="2022-07-08T11:33:02.031" v="32455" actId="20577"/>
          <ac:spMkLst>
            <pc:docMk/>
            <pc:sldMk cId="2701815218" sldId="363"/>
            <ac:spMk id="7" creationId="{C36A431C-EA52-3AB3-45F5-F41A190F1537}"/>
          </ac:spMkLst>
        </pc:spChg>
        <pc:spChg chg="add del mod ord">
          <ac:chgData name="Giuseppe Degan Di Dieco" userId="2239062a-f650-4cc1-8938-a0ced77ca248" providerId="ADAL" clId="{BA144C62-F774-F049-BF51-C9728451B2D6}" dt="2022-07-08T11:32:14.791" v="32293"/>
          <ac:spMkLst>
            <pc:docMk/>
            <pc:sldMk cId="2701815218" sldId="363"/>
            <ac:spMk id="8" creationId="{2B56C6AD-86EF-7235-F743-7246249CADED}"/>
          </ac:spMkLst>
        </pc:spChg>
        <pc:spChg chg="add mod ord">
          <ac:chgData name="Giuseppe Degan Di Dieco" userId="2239062a-f650-4cc1-8938-a0ced77ca248" providerId="ADAL" clId="{BA144C62-F774-F049-BF51-C9728451B2D6}" dt="2022-07-08T12:27:15.690" v="32462" actId="20577"/>
          <ac:spMkLst>
            <pc:docMk/>
            <pc:sldMk cId="2701815218" sldId="363"/>
            <ac:spMk id="9" creationId="{A0DCCC1A-68D0-C063-D8F7-431847BC3AD9}"/>
          </ac:spMkLst>
        </pc:spChg>
        <pc:spChg chg="add del mod ord">
          <ac:chgData name="Giuseppe Degan Di Dieco" userId="2239062a-f650-4cc1-8938-a0ced77ca248" providerId="ADAL" clId="{BA144C62-F774-F049-BF51-C9728451B2D6}" dt="2022-07-08T12:27:03.931" v="32456"/>
          <ac:spMkLst>
            <pc:docMk/>
            <pc:sldMk cId="2701815218" sldId="363"/>
            <ac:spMk id="10" creationId="{7C2AACAA-3CA9-7095-E13C-712372E1792A}"/>
          </ac:spMkLst>
        </pc:spChg>
        <pc:picChg chg="add mod">
          <ac:chgData name="Giuseppe Degan Di Dieco" userId="2239062a-f650-4cc1-8938-a0ced77ca248" providerId="ADAL" clId="{BA144C62-F774-F049-BF51-C9728451B2D6}" dt="2022-07-08T11:32:14.791" v="32293"/>
          <ac:picMkLst>
            <pc:docMk/>
            <pc:sldMk cId="2701815218" sldId="363"/>
            <ac:picMk id="11" creationId="{1B20ED68-3A65-64D6-EBDC-837E04FD7534}"/>
          </ac:picMkLst>
        </pc:picChg>
        <pc:picChg chg="add mod">
          <ac:chgData name="Giuseppe Degan Di Dieco" userId="2239062a-f650-4cc1-8938-a0ced77ca248" providerId="ADAL" clId="{BA144C62-F774-F049-BF51-C9728451B2D6}" dt="2022-07-08T12:27:03.931" v="32456"/>
          <ac:picMkLst>
            <pc:docMk/>
            <pc:sldMk cId="2701815218" sldId="363"/>
            <ac:picMk id="12" creationId="{DE260DD6-139A-3390-D38E-CCE490D14485}"/>
          </ac:picMkLst>
        </pc:picChg>
      </pc:sldChg>
      <pc:sldChg chg="addSp delSp modSp new mod chgLayout">
        <pc:chgData name="Giuseppe Degan Di Dieco" userId="2239062a-f650-4cc1-8938-a0ced77ca248" providerId="ADAL" clId="{BA144C62-F774-F049-BF51-C9728451B2D6}" dt="2022-07-08T13:21:46.101" v="33363" actId="20577"/>
        <pc:sldMkLst>
          <pc:docMk/>
          <pc:sldMk cId="1357215161" sldId="364"/>
        </pc:sldMkLst>
        <pc:spChg chg="mod ord">
          <ac:chgData name="Giuseppe Degan Di Dieco" userId="2239062a-f650-4cc1-8938-a0ced77ca248" providerId="ADAL" clId="{BA144C62-F774-F049-BF51-C9728451B2D6}" dt="2022-07-08T12:33:07.796" v="32647" actId="20577"/>
          <ac:spMkLst>
            <pc:docMk/>
            <pc:sldMk cId="1357215161" sldId="364"/>
            <ac:spMk id="2" creationId="{A4952E32-F82A-E44F-3C8E-B9754B76F6C7}"/>
          </ac:spMkLst>
        </pc:spChg>
        <pc:spChg chg="del">
          <ac:chgData name="Giuseppe Degan Di Dieco" userId="2239062a-f650-4cc1-8938-a0ced77ca248" providerId="ADAL" clId="{BA144C62-F774-F049-BF51-C9728451B2D6}" dt="2022-07-08T12:31:04.321" v="32516" actId="700"/>
          <ac:spMkLst>
            <pc:docMk/>
            <pc:sldMk cId="1357215161" sldId="364"/>
            <ac:spMk id="3" creationId="{595A7A61-B7A9-06CD-142F-F24C0521BE9C}"/>
          </ac:spMkLst>
        </pc:spChg>
        <pc:spChg chg="mod ord">
          <ac:chgData name="Giuseppe Degan Di Dieco" userId="2239062a-f650-4cc1-8938-a0ced77ca248" providerId="ADAL" clId="{BA144C62-F774-F049-BF51-C9728451B2D6}" dt="2022-07-08T12:31:04.321" v="32516" actId="700"/>
          <ac:spMkLst>
            <pc:docMk/>
            <pc:sldMk cId="1357215161" sldId="364"/>
            <ac:spMk id="4" creationId="{4EC8AEE0-CE63-BBCF-2ED8-21AE1A0D5915}"/>
          </ac:spMkLst>
        </pc:spChg>
        <pc:spChg chg="add del mod ord">
          <ac:chgData name="Giuseppe Degan Di Dieco" userId="2239062a-f650-4cc1-8938-a0ced77ca248" providerId="ADAL" clId="{BA144C62-F774-F049-BF51-C9728451B2D6}" dt="2022-07-08T12:31:26.576" v="32517" actId="3680"/>
          <ac:spMkLst>
            <pc:docMk/>
            <pc:sldMk cId="1357215161" sldId="364"/>
            <ac:spMk id="5" creationId="{53B1800C-C037-F69D-ACD0-B425CCDABA8B}"/>
          </ac:spMkLst>
        </pc:spChg>
        <pc:spChg chg="add mod">
          <ac:chgData name="Giuseppe Degan Di Dieco" userId="2239062a-f650-4cc1-8938-a0ced77ca248" providerId="ADAL" clId="{BA144C62-F774-F049-BF51-C9728451B2D6}" dt="2022-07-08T13:21:46.101" v="33363" actId="20577"/>
          <ac:spMkLst>
            <pc:docMk/>
            <pc:sldMk cId="1357215161" sldId="364"/>
            <ac:spMk id="7" creationId="{7B3E63D2-2E60-1E31-A656-8F8080B3145B}"/>
          </ac:spMkLst>
        </pc:spChg>
        <pc:graphicFrameChg chg="add mod ord modGraphic">
          <ac:chgData name="Giuseppe Degan Di Dieco" userId="2239062a-f650-4cc1-8938-a0ced77ca248" providerId="ADAL" clId="{BA144C62-F774-F049-BF51-C9728451B2D6}" dt="2022-07-08T13:00:43.058" v="33229" actId="1076"/>
          <ac:graphicFrameMkLst>
            <pc:docMk/>
            <pc:sldMk cId="1357215161" sldId="364"/>
            <ac:graphicFrameMk id="6" creationId="{300D5476-81E6-43E0-C0C3-CA0FBF23395F}"/>
          </ac:graphicFrameMkLst>
        </pc:graphicFrameChg>
      </pc:sldChg>
      <pc:sldChg chg="addSp delSp modSp new mod">
        <pc:chgData name="Giuseppe Degan Di Dieco" userId="2239062a-f650-4cc1-8938-a0ced77ca248" providerId="ADAL" clId="{BA144C62-F774-F049-BF51-C9728451B2D6}" dt="2022-07-08T12:53:16.694" v="33063" actId="27636"/>
        <pc:sldMkLst>
          <pc:docMk/>
          <pc:sldMk cId="3977848064" sldId="365"/>
        </pc:sldMkLst>
        <pc:spChg chg="mod">
          <ac:chgData name="Giuseppe Degan Di Dieco" userId="2239062a-f650-4cc1-8938-a0ced77ca248" providerId="ADAL" clId="{BA144C62-F774-F049-BF51-C9728451B2D6}" dt="2022-07-08T12:43:56.732" v="32752" actId="20577"/>
          <ac:spMkLst>
            <pc:docMk/>
            <pc:sldMk cId="3977848064" sldId="365"/>
            <ac:spMk id="3" creationId="{C5374E87-5A16-F920-9841-2C64B535D126}"/>
          </ac:spMkLst>
        </pc:spChg>
        <pc:spChg chg="del">
          <ac:chgData name="Giuseppe Degan Di Dieco" userId="2239062a-f650-4cc1-8938-a0ced77ca248" providerId="ADAL" clId="{BA144C62-F774-F049-BF51-C9728451B2D6}" dt="2022-07-08T12:42:52.275" v="32649"/>
          <ac:spMkLst>
            <pc:docMk/>
            <pc:sldMk cId="3977848064" sldId="365"/>
            <ac:spMk id="4" creationId="{22F18A1F-FE3E-9A68-288A-740D7E9A4352}"/>
          </ac:spMkLst>
        </pc:spChg>
        <pc:spChg chg="mod">
          <ac:chgData name="Giuseppe Degan Di Dieco" userId="2239062a-f650-4cc1-8938-a0ced77ca248" providerId="ADAL" clId="{BA144C62-F774-F049-BF51-C9728451B2D6}" dt="2022-07-08T12:46:14.902" v="32809" actId="20577"/>
          <ac:spMkLst>
            <pc:docMk/>
            <pc:sldMk cId="3977848064" sldId="365"/>
            <ac:spMk id="5" creationId="{2AB236B4-0046-1E8A-F0D7-73C23563E768}"/>
          </ac:spMkLst>
        </pc:spChg>
        <pc:spChg chg="mod">
          <ac:chgData name="Giuseppe Degan Di Dieco" userId="2239062a-f650-4cc1-8938-a0ced77ca248" providerId="ADAL" clId="{BA144C62-F774-F049-BF51-C9728451B2D6}" dt="2022-07-08T12:53:16.694" v="33063" actId="27636"/>
          <ac:spMkLst>
            <pc:docMk/>
            <pc:sldMk cId="3977848064" sldId="365"/>
            <ac:spMk id="6" creationId="{C231DCE7-49FF-B5BE-B2D3-CDC86E2DD44E}"/>
          </ac:spMkLst>
        </pc:spChg>
        <pc:spChg chg="add del mod">
          <ac:chgData name="Giuseppe Degan Di Dieco" userId="2239062a-f650-4cc1-8938-a0ced77ca248" providerId="ADAL" clId="{BA144C62-F774-F049-BF51-C9728451B2D6}" dt="2022-07-08T12:43:58.492" v="32753"/>
          <ac:spMkLst>
            <pc:docMk/>
            <pc:sldMk cId="3977848064" sldId="365"/>
            <ac:spMk id="10" creationId="{72A04CBB-DE0A-1276-122E-373E081B9168}"/>
          </ac:spMkLst>
        </pc:spChg>
        <pc:picChg chg="add del mod">
          <ac:chgData name="Giuseppe Degan Di Dieco" userId="2239062a-f650-4cc1-8938-a0ced77ca248" providerId="ADAL" clId="{BA144C62-F774-F049-BF51-C9728451B2D6}" dt="2022-07-08T12:43:01.406" v="32668" actId="478"/>
          <ac:picMkLst>
            <pc:docMk/>
            <pc:sldMk cId="3977848064" sldId="365"/>
            <ac:picMk id="8" creationId="{A392C167-9925-7A9C-B6C0-F957586A25F7}"/>
          </ac:picMkLst>
        </pc:picChg>
        <pc:picChg chg="add mod">
          <ac:chgData name="Giuseppe Degan Di Dieco" userId="2239062a-f650-4cc1-8938-a0ced77ca248" providerId="ADAL" clId="{BA144C62-F774-F049-BF51-C9728451B2D6}" dt="2022-07-08T12:43:58.492" v="32753"/>
          <ac:picMkLst>
            <pc:docMk/>
            <pc:sldMk cId="3977848064" sldId="365"/>
            <ac:picMk id="11" creationId="{88C83B62-8DF8-8E21-8F26-5653B289D399}"/>
          </ac:picMkLst>
        </pc:picChg>
      </pc:sldChg>
      <pc:sldChg chg="addSp delSp modSp new mod">
        <pc:chgData name="Giuseppe Degan Di Dieco" userId="2239062a-f650-4cc1-8938-a0ced77ca248" providerId="ADAL" clId="{BA144C62-F774-F049-BF51-C9728451B2D6}" dt="2022-07-08T13:04:09.825" v="33322"/>
        <pc:sldMkLst>
          <pc:docMk/>
          <pc:sldMk cId="560539671" sldId="366"/>
        </pc:sldMkLst>
        <pc:spChg chg="mod">
          <ac:chgData name="Giuseppe Degan Di Dieco" userId="2239062a-f650-4cc1-8938-a0ced77ca248" providerId="ADAL" clId="{BA144C62-F774-F049-BF51-C9728451B2D6}" dt="2022-07-08T12:49:44.317" v="32985" actId="20577"/>
          <ac:spMkLst>
            <pc:docMk/>
            <pc:sldMk cId="560539671" sldId="366"/>
            <ac:spMk id="2" creationId="{EE3222F7-4BB7-5D88-08A0-2AF0B5D996B9}"/>
          </ac:spMkLst>
        </pc:spChg>
        <pc:spChg chg="del">
          <ac:chgData name="Giuseppe Degan Di Dieco" userId="2239062a-f650-4cc1-8938-a0ced77ca248" providerId="ADAL" clId="{BA144C62-F774-F049-BF51-C9728451B2D6}" dt="2022-07-08T12:50:05.527" v="32986" actId="3680"/>
          <ac:spMkLst>
            <pc:docMk/>
            <pc:sldMk cId="560539671" sldId="366"/>
            <ac:spMk id="3" creationId="{72A77C00-29DD-05DE-1788-92589F54C1E2}"/>
          </ac:spMkLst>
        </pc:spChg>
        <pc:graphicFrameChg chg="add mod ord modGraphic">
          <ac:chgData name="Giuseppe Degan Di Dieco" userId="2239062a-f650-4cc1-8938-a0ced77ca248" providerId="ADAL" clId="{BA144C62-F774-F049-BF51-C9728451B2D6}" dt="2022-07-08T13:04:09.825" v="33322"/>
          <ac:graphicFrameMkLst>
            <pc:docMk/>
            <pc:sldMk cId="560539671" sldId="366"/>
            <ac:graphicFrameMk id="5" creationId="{00FA84CC-30BB-3D13-924A-F491713CC35B}"/>
          </ac:graphicFrameMkLst>
        </pc:graphicFrameChg>
      </pc:sldChg>
      <pc:sldChg chg="addSp modSp new del mod">
        <pc:chgData name="Giuseppe Degan Di Dieco" userId="2239062a-f650-4cc1-8938-a0ced77ca248" providerId="ADAL" clId="{BA144C62-F774-F049-BF51-C9728451B2D6}" dt="2022-07-08T13:04:20.209" v="33323" actId="2696"/>
        <pc:sldMkLst>
          <pc:docMk/>
          <pc:sldMk cId="572902642" sldId="367"/>
        </pc:sldMkLst>
        <pc:spChg chg="mod">
          <ac:chgData name="Giuseppe Degan Di Dieco" userId="2239062a-f650-4cc1-8938-a0ced77ca248" providerId="ADAL" clId="{BA144C62-F774-F049-BF51-C9728451B2D6}" dt="2022-07-08T12:55:07.581" v="33076"/>
          <ac:spMkLst>
            <pc:docMk/>
            <pc:sldMk cId="572902642" sldId="367"/>
            <ac:spMk id="3" creationId="{E7468A93-ACF3-2549-85C4-54C77AAC0789}"/>
          </ac:spMkLst>
        </pc:spChg>
        <pc:graphicFrameChg chg="add mod modGraphic">
          <ac:chgData name="Giuseppe Degan Di Dieco" userId="2239062a-f650-4cc1-8938-a0ced77ca248" providerId="ADAL" clId="{BA144C62-F774-F049-BF51-C9728451B2D6}" dt="2022-07-08T12:55:16.706" v="33079" actId="20577"/>
          <ac:graphicFrameMkLst>
            <pc:docMk/>
            <pc:sldMk cId="572902642" sldId="367"/>
            <ac:graphicFrameMk id="5" creationId="{2339226F-9215-6ED5-1090-6CAC0F5705E0}"/>
          </ac:graphicFrameMkLst>
        </pc:graphicFrameChg>
      </pc:sldChg>
      <pc:sldChg chg="addSp delSp modSp add mod">
        <pc:chgData name="Giuseppe Degan Di Dieco" userId="2239062a-f650-4cc1-8938-a0ced77ca248" providerId="ADAL" clId="{BA144C62-F774-F049-BF51-C9728451B2D6}" dt="2022-07-08T16:24:09.977" v="33659" actId="11529"/>
        <pc:sldMkLst>
          <pc:docMk/>
          <pc:sldMk cId="579954663" sldId="367"/>
        </pc:sldMkLst>
        <pc:spChg chg="mod">
          <ac:chgData name="Giuseppe Degan Di Dieco" userId="2239062a-f650-4cc1-8938-a0ced77ca248" providerId="ADAL" clId="{BA144C62-F774-F049-BF51-C9728451B2D6}" dt="2022-07-08T16:18:15.441" v="33647" actId="20577"/>
          <ac:spMkLst>
            <pc:docMk/>
            <pc:sldMk cId="579954663" sldId="367"/>
            <ac:spMk id="3" creationId="{810399B4-EBF3-F2F6-D21B-E339FED640B0}"/>
          </ac:spMkLst>
        </pc:spChg>
        <pc:spChg chg="add del mod">
          <ac:chgData name="Giuseppe Degan Di Dieco" userId="2239062a-f650-4cc1-8938-a0ced77ca248" providerId="ADAL" clId="{BA144C62-F774-F049-BF51-C9728451B2D6}" dt="2022-07-08T16:24:09.977" v="33659" actId="11529"/>
          <ac:spMkLst>
            <pc:docMk/>
            <pc:sldMk cId="579954663" sldId="367"/>
            <ac:spMk id="6" creationId="{790BF6AD-64E9-9C5B-408F-64E9E54895D9}"/>
          </ac:spMkLst>
        </pc:spChg>
        <pc:picChg chg="mod">
          <ac:chgData name="Giuseppe Degan Di Dieco" userId="2239062a-f650-4cc1-8938-a0ced77ca248" providerId="ADAL" clId="{BA144C62-F774-F049-BF51-C9728451B2D6}" dt="2022-07-08T16:24:05.576" v="33654" actId="1076"/>
          <ac:picMkLst>
            <pc:docMk/>
            <pc:sldMk cId="579954663" sldId="367"/>
            <ac:picMk id="4" creationId="{AA640A7C-C28C-7118-BA88-F0BD39734E47}"/>
          </ac:picMkLst>
        </pc:picChg>
      </pc:sldChg>
      <pc:sldChg chg="addSp delSp modSp new mod">
        <pc:chgData name="Giuseppe Degan Di Dieco" userId="2239062a-f650-4cc1-8938-a0ced77ca248" providerId="ADAL" clId="{BA144C62-F774-F049-BF51-C9728451B2D6}" dt="2022-07-11T11:21:46.827" v="34053" actId="11529"/>
        <pc:sldMkLst>
          <pc:docMk/>
          <pc:sldMk cId="2925251831" sldId="368"/>
        </pc:sldMkLst>
        <pc:spChg chg="mod">
          <ac:chgData name="Giuseppe Degan Di Dieco" userId="2239062a-f650-4cc1-8938-a0ced77ca248" providerId="ADAL" clId="{BA144C62-F774-F049-BF51-C9728451B2D6}" dt="2022-07-11T10:35:05.168" v="33706" actId="20577"/>
          <ac:spMkLst>
            <pc:docMk/>
            <pc:sldMk cId="2925251831" sldId="368"/>
            <ac:spMk id="2" creationId="{244D4BA7-8468-BB0F-8D53-242C48531B8F}"/>
          </ac:spMkLst>
        </pc:spChg>
        <pc:spChg chg="del">
          <ac:chgData name="Giuseppe Degan Di Dieco" userId="2239062a-f650-4cc1-8938-a0ced77ca248" providerId="ADAL" clId="{BA144C62-F774-F049-BF51-C9728451B2D6}" dt="2022-07-11T10:35:42.704" v="33707"/>
          <ac:spMkLst>
            <pc:docMk/>
            <pc:sldMk cId="2925251831" sldId="368"/>
            <ac:spMk id="3" creationId="{950AC302-09F8-8F18-6406-D4406138A4E6}"/>
          </ac:spMkLst>
        </pc:spChg>
        <pc:spChg chg="add mod">
          <ac:chgData name="Giuseppe Degan Di Dieco" userId="2239062a-f650-4cc1-8938-a0ced77ca248" providerId="ADAL" clId="{BA144C62-F774-F049-BF51-C9728451B2D6}" dt="2022-07-11T10:36:31.978" v="33722" actId="1035"/>
          <ac:spMkLst>
            <pc:docMk/>
            <pc:sldMk cId="2925251831" sldId="368"/>
            <ac:spMk id="10" creationId="{9EF59956-27FE-6056-FDC3-85A99294EB51}"/>
          </ac:spMkLst>
        </pc:spChg>
        <pc:spChg chg="add mod">
          <ac:chgData name="Giuseppe Degan Di Dieco" userId="2239062a-f650-4cc1-8938-a0ced77ca248" providerId="ADAL" clId="{BA144C62-F774-F049-BF51-C9728451B2D6}" dt="2022-07-11T11:13:23.052" v="34050" actId="20577"/>
          <ac:spMkLst>
            <pc:docMk/>
            <pc:sldMk cId="2925251831" sldId="368"/>
            <ac:spMk id="11" creationId="{0EF52FA3-91CB-A392-3E44-BF43C2F9D63A}"/>
          </ac:spMkLst>
        </pc:spChg>
        <pc:grpChg chg="mod">
          <ac:chgData name="Giuseppe Degan Di Dieco" userId="2239062a-f650-4cc1-8938-a0ced77ca248" providerId="ADAL" clId="{BA144C62-F774-F049-BF51-C9728451B2D6}" dt="2022-07-11T10:44:01.016" v="33790"/>
          <ac:grpSpMkLst>
            <pc:docMk/>
            <pc:sldMk cId="2925251831" sldId="368"/>
            <ac:grpSpMk id="24" creationId="{F4D4595C-3B61-6C11-4B92-677B5BE504E8}"/>
          </ac:grpSpMkLst>
        </pc:grpChg>
        <pc:grpChg chg="mod">
          <ac:chgData name="Giuseppe Degan Di Dieco" userId="2239062a-f650-4cc1-8938-a0ced77ca248" providerId="ADAL" clId="{BA144C62-F774-F049-BF51-C9728451B2D6}" dt="2022-07-11T10:47:02.300" v="33798"/>
          <ac:grpSpMkLst>
            <pc:docMk/>
            <pc:sldMk cId="2925251831" sldId="368"/>
            <ac:grpSpMk id="32" creationId="{3DE0F95B-8A2F-1DEC-7797-AD57F2C5F9E3}"/>
          </ac:grpSpMkLst>
        </pc:grpChg>
        <pc:grpChg chg="mod">
          <ac:chgData name="Giuseppe Degan Di Dieco" userId="2239062a-f650-4cc1-8938-a0ced77ca248" providerId="ADAL" clId="{BA144C62-F774-F049-BF51-C9728451B2D6}" dt="2022-07-11T10:47:02.300" v="33798"/>
          <ac:grpSpMkLst>
            <pc:docMk/>
            <pc:sldMk cId="2925251831" sldId="368"/>
            <ac:grpSpMk id="33" creationId="{096CB732-30C4-DE78-5847-5898317FAD95}"/>
          </ac:grpSpMkLst>
        </pc:grpChg>
        <pc:grpChg chg="mod">
          <ac:chgData name="Giuseppe Degan Di Dieco" userId="2239062a-f650-4cc1-8938-a0ced77ca248" providerId="ADAL" clId="{BA144C62-F774-F049-BF51-C9728451B2D6}" dt="2022-07-11T10:47:02.300" v="33798"/>
          <ac:grpSpMkLst>
            <pc:docMk/>
            <pc:sldMk cId="2925251831" sldId="368"/>
            <ac:grpSpMk id="34" creationId="{0E2B2C77-8F7E-DDB3-0EEC-E378729698C7}"/>
          </ac:grpSpMkLst>
        </pc:grpChg>
        <pc:grpChg chg="del mod">
          <ac:chgData name="Giuseppe Degan Di Dieco" userId="2239062a-f650-4cc1-8938-a0ced77ca248" providerId="ADAL" clId="{BA144C62-F774-F049-BF51-C9728451B2D6}" dt="2022-07-11T10:47:24.579" v="33816"/>
          <ac:grpSpMkLst>
            <pc:docMk/>
            <pc:sldMk cId="2925251831" sldId="368"/>
            <ac:grpSpMk id="43" creationId="{DC580B18-CCB3-7D1F-8DD8-ED1EC10ECF23}"/>
          </ac:grpSpMkLst>
        </pc:grpChg>
        <pc:grpChg chg="mod">
          <ac:chgData name="Giuseppe Degan Di Dieco" userId="2239062a-f650-4cc1-8938-a0ced77ca248" providerId="ADAL" clId="{BA144C62-F774-F049-BF51-C9728451B2D6}" dt="2022-07-11T10:47:24.579" v="33816"/>
          <ac:grpSpMkLst>
            <pc:docMk/>
            <pc:sldMk cId="2925251831" sldId="368"/>
            <ac:grpSpMk id="52" creationId="{F4A7D81B-832D-5108-8CC1-ECA10BF267E7}"/>
          </ac:grpSpMkLst>
        </pc:grpChg>
        <pc:picChg chg="add mod">
          <ac:chgData name="Giuseppe Degan Di Dieco" userId="2239062a-f650-4cc1-8938-a0ced77ca248" providerId="ADAL" clId="{BA144C62-F774-F049-BF51-C9728451B2D6}" dt="2022-07-11T10:35:46.817" v="33709" actId="1076"/>
          <ac:picMkLst>
            <pc:docMk/>
            <pc:sldMk cId="2925251831" sldId="368"/>
            <ac:picMk id="5" creationId="{E5D8F4B2-809B-055E-2B3B-F738E2D82956}"/>
          </ac:picMkLst>
        </pc:picChg>
        <pc:picChg chg="add mod">
          <ac:chgData name="Giuseppe Degan Di Dieco" userId="2239062a-f650-4cc1-8938-a0ced77ca248" providerId="ADAL" clId="{BA144C62-F774-F049-BF51-C9728451B2D6}" dt="2022-07-11T10:40:40.765" v="33767" actId="1076"/>
          <ac:picMkLst>
            <pc:docMk/>
            <pc:sldMk cId="2925251831" sldId="368"/>
            <ac:picMk id="12" creationId="{9AFC925F-54EF-2125-CEFF-E6880EF7593D}"/>
          </ac:picMkLst>
        </pc:picChg>
        <pc:inkChg chg="add">
          <ac:chgData name="Giuseppe Degan Di Dieco" userId="2239062a-f650-4cc1-8938-a0ced77ca248" providerId="ADAL" clId="{BA144C62-F774-F049-BF51-C9728451B2D6}" dt="2022-07-11T10:41:07.993" v="33770" actId="9405"/>
          <ac:inkMkLst>
            <pc:docMk/>
            <pc:sldMk cId="2925251831" sldId="368"/>
            <ac:inkMk id="13" creationId="{9532D6EA-A5D8-085E-3324-3689D0BFED99}"/>
          </ac:inkMkLst>
        </pc:inkChg>
        <pc:inkChg chg="add">
          <ac:chgData name="Giuseppe Degan Di Dieco" userId="2239062a-f650-4cc1-8938-a0ced77ca248" providerId="ADAL" clId="{BA144C62-F774-F049-BF51-C9728451B2D6}" dt="2022-07-11T10:41:16.402" v="33771" actId="9405"/>
          <ac:inkMkLst>
            <pc:docMk/>
            <pc:sldMk cId="2925251831" sldId="368"/>
            <ac:inkMk id="14" creationId="{DA18E0C5-363F-CE2C-F920-5F912E034634}"/>
          </ac:inkMkLst>
        </pc:inkChg>
        <pc:inkChg chg="add">
          <ac:chgData name="Giuseppe Degan Di Dieco" userId="2239062a-f650-4cc1-8938-a0ced77ca248" providerId="ADAL" clId="{BA144C62-F774-F049-BF51-C9728451B2D6}" dt="2022-07-11T10:41:21.360" v="33772" actId="9405"/>
          <ac:inkMkLst>
            <pc:docMk/>
            <pc:sldMk cId="2925251831" sldId="368"/>
            <ac:inkMk id="15" creationId="{0D7C8890-7278-6AFE-6E18-080F7466863F}"/>
          </ac:inkMkLst>
        </pc:inkChg>
        <pc:inkChg chg="add mod">
          <ac:chgData name="Giuseppe Degan Di Dieco" userId="2239062a-f650-4cc1-8938-a0ced77ca248" providerId="ADAL" clId="{BA144C62-F774-F049-BF51-C9728451B2D6}" dt="2022-07-11T10:44:01.016" v="33790"/>
          <ac:inkMkLst>
            <pc:docMk/>
            <pc:sldMk cId="2925251831" sldId="368"/>
            <ac:inkMk id="22" creationId="{32F0A998-1FA9-2E1F-5060-D8C0BEA8D427}"/>
          </ac:inkMkLst>
        </pc:inkChg>
        <pc:inkChg chg="add mod">
          <ac:chgData name="Giuseppe Degan Di Dieco" userId="2239062a-f650-4cc1-8938-a0ced77ca248" providerId="ADAL" clId="{BA144C62-F774-F049-BF51-C9728451B2D6}" dt="2022-07-11T10:44:01.016" v="33790"/>
          <ac:inkMkLst>
            <pc:docMk/>
            <pc:sldMk cId="2925251831" sldId="368"/>
            <ac:inkMk id="23" creationId="{642337C2-A8BA-0E93-270E-B937C2D682B0}"/>
          </ac:inkMkLst>
        </pc:inkChg>
        <pc:inkChg chg="add">
          <ac:chgData name="Giuseppe Degan Di Dieco" userId="2239062a-f650-4cc1-8938-a0ced77ca248" providerId="ADAL" clId="{BA144C62-F774-F049-BF51-C9728451B2D6}" dt="2022-07-11T10:46:32.697" v="33791" actId="9405"/>
          <ac:inkMkLst>
            <pc:docMk/>
            <pc:sldMk cId="2925251831" sldId="368"/>
            <ac:inkMk id="25" creationId="{3F19D636-B97E-5DC3-7752-D87B2E6598FD}"/>
          </ac:inkMkLst>
        </pc:inkChg>
        <pc:inkChg chg="add mod">
          <ac:chgData name="Giuseppe Degan Di Dieco" userId="2239062a-f650-4cc1-8938-a0ced77ca248" providerId="ADAL" clId="{BA144C62-F774-F049-BF51-C9728451B2D6}" dt="2022-07-11T10:47:02.300" v="33798"/>
          <ac:inkMkLst>
            <pc:docMk/>
            <pc:sldMk cId="2925251831" sldId="368"/>
            <ac:inkMk id="26" creationId="{98E1F3F4-5E19-49CD-2472-E2668A09E560}"/>
          </ac:inkMkLst>
        </pc:inkChg>
        <pc:inkChg chg="add mod">
          <ac:chgData name="Giuseppe Degan Di Dieco" userId="2239062a-f650-4cc1-8938-a0ced77ca248" providerId="ADAL" clId="{BA144C62-F774-F049-BF51-C9728451B2D6}" dt="2022-07-11T10:47:02.300" v="33798"/>
          <ac:inkMkLst>
            <pc:docMk/>
            <pc:sldMk cId="2925251831" sldId="368"/>
            <ac:inkMk id="27" creationId="{C97352E4-3418-1FAF-FABB-A8B378A88436}"/>
          </ac:inkMkLst>
        </pc:inkChg>
        <pc:inkChg chg="add mod">
          <ac:chgData name="Giuseppe Degan Di Dieco" userId="2239062a-f650-4cc1-8938-a0ced77ca248" providerId="ADAL" clId="{BA144C62-F774-F049-BF51-C9728451B2D6}" dt="2022-07-11T10:47:02.300" v="33798"/>
          <ac:inkMkLst>
            <pc:docMk/>
            <pc:sldMk cId="2925251831" sldId="368"/>
            <ac:inkMk id="28" creationId="{5DF8101F-395C-51D2-2CE2-DE345903461C}"/>
          </ac:inkMkLst>
        </pc:inkChg>
        <pc:inkChg chg="add mod">
          <ac:chgData name="Giuseppe Degan Di Dieco" userId="2239062a-f650-4cc1-8938-a0ced77ca248" providerId="ADAL" clId="{BA144C62-F774-F049-BF51-C9728451B2D6}" dt="2022-07-11T10:47:02.300" v="33798"/>
          <ac:inkMkLst>
            <pc:docMk/>
            <pc:sldMk cId="2925251831" sldId="368"/>
            <ac:inkMk id="29" creationId="{FC837B44-7471-7C2F-3AE4-A754425BAD84}"/>
          </ac:inkMkLst>
        </pc:inkChg>
        <pc:inkChg chg="add mod">
          <ac:chgData name="Giuseppe Degan Di Dieco" userId="2239062a-f650-4cc1-8938-a0ced77ca248" providerId="ADAL" clId="{BA144C62-F774-F049-BF51-C9728451B2D6}" dt="2022-07-11T10:47:02.300" v="33798"/>
          <ac:inkMkLst>
            <pc:docMk/>
            <pc:sldMk cId="2925251831" sldId="368"/>
            <ac:inkMk id="30" creationId="{E57C293A-EE52-4470-5C7E-945315627B51}"/>
          </ac:inkMkLst>
        </pc:inkChg>
        <pc:inkChg chg="add mod">
          <ac:chgData name="Giuseppe Degan Di Dieco" userId="2239062a-f650-4cc1-8938-a0ced77ca248" providerId="ADAL" clId="{BA144C62-F774-F049-BF51-C9728451B2D6}" dt="2022-07-11T10:47:02.300" v="33798"/>
          <ac:inkMkLst>
            <pc:docMk/>
            <pc:sldMk cId="2925251831" sldId="368"/>
            <ac:inkMk id="31" creationId="{C3D7ECE7-F0D3-F12B-46FA-50F4C956DF4E}"/>
          </ac:inkMkLst>
        </pc:inkChg>
        <pc:inkChg chg="add">
          <ac:chgData name="Giuseppe Degan Di Dieco" userId="2239062a-f650-4cc1-8938-a0ced77ca248" providerId="ADAL" clId="{BA144C62-F774-F049-BF51-C9728451B2D6}" dt="2022-07-11T10:47:09.655" v="33799" actId="9405"/>
          <ac:inkMkLst>
            <pc:docMk/>
            <pc:sldMk cId="2925251831" sldId="368"/>
            <ac:inkMk id="35" creationId="{21FD1CC1-1E41-D162-D342-1719E56A1D39}"/>
          </ac:inkMkLst>
        </pc:inkChg>
        <pc:inkChg chg="add mod">
          <ac:chgData name="Giuseppe Degan Di Dieco" userId="2239062a-f650-4cc1-8938-a0ced77ca248" providerId="ADAL" clId="{BA144C62-F774-F049-BF51-C9728451B2D6}" dt="2022-07-11T10:47:24.579" v="33816"/>
          <ac:inkMkLst>
            <pc:docMk/>
            <pc:sldMk cId="2925251831" sldId="368"/>
            <ac:inkMk id="36" creationId="{12A7B75D-0310-F57F-285E-7A90FD277EEF}"/>
          </ac:inkMkLst>
        </pc:inkChg>
        <pc:inkChg chg="add mod">
          <ac:chgData name="Giuseppe Degan Di Dieco" userId="2239062a-f650-4cc1-8938-a0ced77ca248" providerId="ADAL" clId="{BA144C62-F774-F049-BF51-C9728451B2D6}" dt="2022-07-11T10:47:24.579" v="33816"/>
          <ac:inkMkLst>
            <pc:docMk/>
            <pc:sldMk cId="2925251831" sldId="368"/>
            <ac:inkMk id="37" creationId="{3EB06EC4-F639-C87F-8A79-F07FE1271755}"/>
          </ac:inkMkLst>
        </pc:inkChg>
        <pc:inkChg chg="add mod">
          <ac:chgData name="Giuseppe Degan Di Dieco" userId="2239062a-f650-4cc1-8938-a0ced77ca248" providerId="ADAL" clId="{BA144C62-F774-F049-BF51-C9728451B2D6}" dt="2022-07-11T10:47:24.579" v="33816"/>
          <ac:inkMkLst>
            <pc:docMk/>
            <pc:sldMk cId="2925251831" sldId="368"/>
            <ac:inkMk id="38" creationId="{72BA2602-F7D5-242F-5C31-6E56E1DD52BA}"/>
          </ac:inkMkLst>
        </pc:inkChg>
        <pc:inkChg chg="add mod">
          <ac:chgData name="Giuseppe Degan Di Dieco" userId="2239062a-f650-4cc1-8938-a0ced77ca248" providerId="ADAL" clId="{BA144C62-F774-F049-BF51-C9728451B2D6}" dt="2022-07-11T10:47:24.579" v="33816"/>
          <ac:inkMkLst>
            <pc:docMk/>
            <pc:sldMk cId="2925251831" sldId="368"/>
            <ac:inkMk id="39" creationId="{D9F8A9EA-AC9B-20E8-5CBA-1E54F177216E}"/>
          </ac:inkMkLst>
        </pc:inkChg>
        <pc:inkChg chg="add mod">
          <ac:chgData name="Giuseppe Degan Di Dieco" userId="2239062a-f650-4cc1-8938-a0ced77ca248" providerId="ADAL" clId="{BA144C62-F774-F049-BF51-C9728451B2D6}" dt="2022-07-11T10:47:24.579" v="33816"/>
          <ac:inkMkLst>
            <pc:docMk/>
            <pc:sldMk cId="2925251831" sldId="368"/>
            <ac:inkMk id="40" creationId="{FDF61656-530A-E0B8-0559-A14D641451B2}"/>
          </ac:inkMkLst>
        </pc:inkChg>
        <pc:inkChg chg="add mod">
          <ac:chgData name="Giuseppe Degan Di Dieco" userId="2239062a-f650-4cc1-8938-a0ced77ca248" providerId="ADAL" clId="{BA144C62-F774-F049-BF51-C9728451B2D6}" dt="2022-07-11T10:47:24.579" v="33816"/>
          <ac:inkMkLst>
            <pc:docMk/>
            <pc:sldMk cId="2925251831" sldId="368"/>
            <ac:inkMk id="41" creationId="{3C7C3A9E-C699-35BD-09E4-7B36A4964669}"/>
          </ac:inkMkLst>
        </pc:inkChg>
        <pc:inkChg chg="add mod">
          <ac:chgData name="Giuseppe Degan Di Dieco" userId="2239062a-f650-4cc1-8938-a0ced77ca248" providerId="ADAL" clId="{BA144C62-F774-F049-BF51-C9728451B2D6}" dt="2022-07-11T10:47:24.579" v="33816"/>
          <ac:inkMkLst>
            <pc:docMk/>
            <pc:sldMk cId="2925251831" sldId="368"/>
            <ac:inkMk id="42" creationId="{AA33B962-7F66-F5A9-7634-7936A5C74A9C}"/>
          </ac:inkMkLst>
        </pc:inkChg>
        <pc:inkChg chg="add mod">
          <ac:chgData name="Giuseppe Degan Di Dieco" userId="2239062a-f650-4cc1-8938-a0ced77ca248" providerId="ADAL" clId="{BA144C62-F774-F049-BF51-C9728451B2D6}" dt="2022-07-11T10:47:24.579" v="33816"/>
          <ac:inkMkLst>
            <pc:docMk/>
            <pc:sldMk cId="2925251831" sldId="368"/>
            <ac:inkMk id="44" creationId="{CCAC9BE0-5DD0-AAFD-D176-1599E7541A0F}"/>
          </ac:inkMkLst>
        </pc:inkChg>
        <pc:inkChg chg="add mod">
          <ac:chgData name="Giuseppe Degan Di Dieco" userId="2239062a-f650-4cc1-8938-a0ced77ca248" providerId="ADAL" clId="{BA144C62-F774-F049-BF51-C9728451B2D6}" dt="2022-07-11T10:47:24.579" v="33816"/>
          <ac:inkMkLst>
            <pc:docMk/>
            <pc:sldMk cId="2925251831" sldId="368"/>
            <ac:inkMk id="45" creationId="{4483D738-10E5-217F-A647-95B2F8F14BF0}"/>
          </ac:inkMkLst>
        </pc:inkChg>
        <pc:inkChg chg="add mod">
          <ac:chgData name="Giuseppe Degan Di Dieco" userId="2239062a-f650-4cc1-8938-a0ced77ca248" providerId="ADAL" clId="{BA144C62-F774-F049-BF51-C9728451B2D6}" dt="2022-07-11T10:47:24.579" v="33816"/>
          <ac:inkMkLst>
            <pc:docMk/>
            <pc:sldMk cId="2925251831" sldId="368"/>
            <ac:inkMk id="46" creationId="{494CA6D0-758A-E36C-53E4-2952335579FA}"/>
          </ac:inkMkLst>
        </pc:inkChg>
        <pc:inkChg chg="add mod">
          <ac:chgData name="Giuseppe Degan Di Dieco" userId="2239062a-f650-4cc1-8938-a0ced77ca248" providerId="ADAL" clId="{BA144C62-F774-F049-BF51-C9728451B2D6}" dt="2022-07-11T10:47:24.579" v="33816"/>
          <ac:inkMkLst>
            <pc:docMk/>
            <pc:sldMk cId="2925251831" sldId="368"/>
            <ac:inkMk id="47" creationId="{47BB1B9B-C6E9-9B4F-20A7-B2367B110C60}"/>
          </ac:inkMkLst>
        </pc:inkChg>
        <pc:inkChg chg="add mod">
          <ac:chgData name="Giuseppe Degan Di Dieco" userId="2239062a-f650-4cc1-8938-a0ced77ca248" providerId="ADAL" clId="{BA144C62-F774-F049-BF51-C9728451B2D6}" dt="2022-07-11T10:47:24.579" v="33816"/>
          <ac:inkMkLst>
            <pc:docMk/>
            <pc:sldMk cId="2925251831" sldId="368"/>
            <ac:inkMk id="48" creationId="{8BDFECA7-1C91-7CAA-E02A-C2258E94120C}"/>
          </ac:inkMkLst>
        </pc:inkChg>
        <pc:inkChg chg="add mod">
          <ac:chgData name="Giuseppe Degan Di Dieco" userId="2239062a-f650-4cc1-8938-a0ced77ca248" providerId="ADAL" clId="{BA144C62-F774-F049-BF51-C9728451B2D6}" dt="2022-07-11T10:47:24.579" v="33816"/>
          <ac:inkMkLst>
            <pc:docMk/>
            <pc:sldMk cId="2925251831" sldId="368"/>
            <ac:inkMk id="49" creationId="{2A74B71F-7435-47EC-8944-5A4D08591041}"/>
          </ac:inkMkLst>
        </pc:inkChg>
        <pc:inkChg chg="add mod">
          <ac:chgData name="Giuseppe Degan Di Dieco" userId="2239062a-f650-4cc1-8938-a0ced77ca248" providerId="ADAL" clId="{BA144C62-F774-F049-BF51-C9728451B2D6}" dt="2022-07-11T10:47:24.579" v="33816"/>
          <ac:inkMkLst>
            <pc:docMk/>
            <pc:sldMk cId="2925251831" sldId="368"/>
            <ac:inkMk id="50" creationId="{D8F5A125-351E-5796-9466-BD0319EC3FC5}"/>
          </ac:inkMkLst>
        </pc:inkChg>
        <pc:inkChg chg="add mod">
          <ac:chgData name="Giuseppe Degan Di Dieco" userId="2239062a-f650-4cc1-8938-a0ced77ca248" providerId="ADAL" clId="{BA144C62-F774-F049-BF51-C9728451B2D6}" dt="2022-07-11T10:47:24.579" v="33816"/>
          <ac:inkMkLst>
            <pc:docMk/>
            <pc:sldMk cId="2925251831" sldId="368"/>
            <ac:inkMk id="51" creationId="{EF22F607-CAE3-FFC8-1EF7-3A5B1B840B0E}"/>
          </ac:inkMkLst>
        </pc:inkChg>
        <pc:inkChg chg="add">
          <ac:chgData name="Giuseppe Degan Di Dieco" userId="2239062a-f650-4cc1-8938-a0ced77ca248" providerId="ADAL" clId="{BA144C62-F774-F049-BF51-C9728451B2D6}" dt="2022-07-11T10:49:22.022" v="33887" actId="9405"/>
          <ac:inkMkLst>
            <pc:docMk/>
            <pc:sldMk cId="2925251831" sldId="368"/>
            <ac:inkMk id="53" creationId="{4F759F2F-4DFD-9EDA-F206-10BB5EA7157A}"/>
          </ac:inkMkLst>
        </pc:inkChg>
        <pc:inkChg chg="add">
          <ac:chgData name="Giuseppe Degan Di Dieco" userId="2239062a-f650-4cc1-8938-a0ced77ca248" providerId="ADAL" clId="{BA144C62-F774-F049-BF51-C9728451B2D6}" dt="2022-07-11T10:49:24.237" v="33888" actId="9405"/>
          <ac:inkMkLst>
            <pc:docMk/>
            <pc:sldMk cId="2925251831" sldId="368"/>
            <ac:inkMk id="54" creationId="{CCFC53FE-8D48-9359-37D4-5AAC928CFB8D}"/>
          </ac:inkMkLst>
        </pc:inkChg>
        <pc:inkChg chg="add">
          <ac:chgData name="Giuseppe Degan Di Dieco" userId="2239062a-f650-4cc1-8938-a0ced77ca248" providerId="ADAL" clId="{BA144C62-F774-F049-BF51-C9728451B2D6}" dt="2022-07-11T10:49:26.087" v="33889" actId="9405"/>
          <ac:inkMkLst>
            <pc:docMk/>
            <pc:sldMk cId="2925251831" sldId="368"/>
            <ac:inkMk id="55" creationId="{8591963B-23F4-27DA-6A8A-8A621E1D5E39}"/>
          </ac:inkMkLst>
        </pc:inkChg>
        <pc:cxnChg chg="add mod">
          <ac:chgData name="Giuseppe Degan Di Dieco" userId="2239062a-f650-4cc1-8938-a0ced77ca248" providerId="ADAL" clId="{BA144C62-F774-F049-BF51-C9728451B2D6}" dt="2022-07-11T10:51:16.978" v="33936" actId="14100"/>
          <ac:cxnSpMkLst>
            <pc:docMk/>
            <pc:sldMk cId="2925251831" sldId="368"/>
            <ac:cxnSpMk id="7" creationId="{98747941-65C0-B9F1-1630-AD5ABA133F5F}"/>
          </ac:cxnSpMkLst>
        </pc:cxnChg>
        <pc:cxnChg chg="add mod">
          <ac:chgData name="Giuseppe Degan Di Dieco" userId="2239062a-f650-4cc1-8938-a0ced77ca248" providerId="ADAL" clId="{BA144C62-F774-F049-BF51-C9728451B2D6}" dt="2022-07-11T10:52:12.073" v="33968" actId="14100"/>
          <ac:cxnSpMkLst>
            <pc:docMk/>
            <pc:sldMk cId="2925251831" sldId="368"/>
            <ac:cxnSpMk id="9" creationId="{06A3A0EF-9A7D-32CB-58A4-C7A548454303}"/>
          </ac:cxnSpMkLst>
        </pc:cxnChg>
        <pc:cxnChg chg="add del mod">
          <ac:chgData name="Giuseppe Degan Di Dieco" userId="2239062a-f650-4cc1-8938-a0ced77ca248" providerId="ADAL" clId="{BA144C62-F774-F049-BF51-C9728451B2D6}" dt="2022-07-11T10:42:09.603" v="33787" actId="478"/>
          <ac:cxnSpMkLst>
            <pc:docMk/>
            <pc:sldMk cId="2925251831" sldId="368"/>
            <ac:cxnSpMk id="17" creationId="{BE2E74B4-A3CA-F869-9D03-54DDB26DF03D}"/>
          </ac:cxnSpMkLst>
        </pc:cxnChg>
        <pc:cxnChg chg="add mod">
          <ac:chgData name="Giuseppe Degan Di Dieco" userId="2239062a-f650-4cc1-8938-a0ced77ca248" providerId="ADAL" clId="{BA144C62-F774-F049-BF51-C9728451B2D6}" dt="2022-07-11T10:52:09.230" v="33967" actId="14100"/>
          <ac:cxnSpMkLst>
            <pc:docMk/>
            <pc:sldMk cId="2925251831" sldId="368"/>
            <ac:cxnSpMk id="19" creationId="{1794786B-74BB-B818-8E28-E1CE17FBBBCC}"/>
          </ac:cxnSpMkLst>
        </pc:cxnChg>
        <pc:cxnChg chg="add">
          <ac:chgData name="Giuseppe Degan Di Dieco" userId="2239062a-f650-4cc1-8938-a0ced77ca248" providerId="ADAL" clId="{BA144C62-F774-F049-BF51-C9728451B2D6}" dt="2022-07-11T11:18:11.218" v="34051" actId="11529"/>
          <ac:cxnSpMkLst>
            <pc:docMk/>
            <pc:sldMk cId="2925251831" sldId="368"/>
            <ac:cxnSpMk id="61" creationId="{A94BF81A-8F81-CDCC-9605-142D882F498A}"/>
          </ac:cxnSpMkLst>
        </pc:cxnChg>
        <pc:cxnChg chg="add">
          <ac:chgData name="Giuseppe Degan Di Dieco" userId="2239062a-f650-4cc1-8938-a0ced77ca248" providerId="ADAL" clId="{BA144C62-F774-F049-BF51-C9728451B2D6}" dt="2022-07-11T11:20:33.256" v="34052" actId="11529"/>
          <ac:cxnSpMkLst>
            <pc:docMk/>
            <pc:sldMk cId="2925251831" sldId="368"/>
            <ac:cxnSpMk id="63" creationId="{FA9583D0-2916-C56C-BE0E-EE195E0724E9}"/>
          </ac:cxnSpMkLst>
        </pc:cxnChg>
        <pc:cxnChg chg="add">
          <ac:chgData name="Giuseppe Degan Di Dieco" userId="2239062a-f650-4cc1-8938-a0ced77ca248" providerId="ADAL" clId="{BA144C62-F774-F049-BF51-C9728451B2D6}" dt="2022-07-11T11:21:46.827" v="34053" actId="11529"/>
          <ac:cxnSpMkLst>
            <pc:docMk/>
            <pc:sldMk cId="2925251831" sldId="368"/>
            <ac:cxnSpMk id="65" creationId="{39CE6C30-432E-2B23-704A-4552AAE57728}"/>
          </ac:cxnSpMkLst>
        </pc:cxnChg>
      </pc:sldChg>
      <pc:sldChg chg="addSp delSp modSp new mod">
        <pc:chgData name="Giuseppe Degan Di Dieco" userId="2239062a-f650-4cc1-8938-a0ced77ca248" providerId="ADAL" clId="{BA144C62-F774-F049-BF51-C9728451B2D6}" dt="2022-07-11T11:03:16.074" v="34038" actId="20577"/>
        <pc:sldMkLst>
          <pc:docMk/>
          <pc:sldMk cId="3270742427" sldId="369"/>
        </pc:sldMkLst>
        <pc:spChg chg="mod">
          <ac:chgData name="Giuseppe Degan Di Dieco" userId="2239062a-f650-4cc1-8938-a0ced77ca248" providerId="ADAL" clId="{BA144C62-F774-F049-BF51-C9728451B2D6}" dt="2022-07-11T11:03:16.074" v="34038" actId="20577"/>
          <ac:spMkLst>
            <pc:docMk/>
            <pc:sldMk cId="3270742427" sldId="369"/>
            <ac:spMk id="3" creationId="{0E808D97-8B9B-C018-DD03-3645EA1EA834}"/>
          </ac:spMkLst>
        </pc:spChg>
        <pc:inkChg chg="add del">
          <ac:chgData name="Giuseppe Degan Di Dieco" userId="2239062a-f650-4cc1-8938-a0ced77ca248" providerId="ADAL" clId="{BA144C62-F774-F049-BF51-C9728451B2D6}" dt="2022-07-11T10:49:47.629" v="33892" actId="478"/>
          <ac:inkMkLst>
            <pc:docMk/>
            <pc:sldMk cId="3270742427" sldId="369"/>
            <ac:inkMk id="5" creationId="{034B102E-3380-3B12-74C6-10F54C2C5494}"/>
          </ac:inkMkLst>
        </pc:inkChg>
      </pc:sldChg>
    </pc:docChg>
  </pc:docChgLst>
  <pc:docChgLst>
    <pc:chgData name="Giuseppe Degan Di Dieco" userId="2239062a-f650-4cc1-8938-a0ced77ca248" providerId="ADAL" clId="{F8BCD3A3-1BE4-439E-B775-B3BCECA71323}"/>
    <pc:docChg chg="addSld modSld">
      <pc:chgData name="Giuseppe Degan Di Dieco" userId="2239062a-f650-4cc1-8938-a0ced77ca248" providerId="ADAL" clId="{F8BCD3A3-1BE4-439E-B775-B3BCECA71323}" dt="2022-06-08T12:52:56.598" v="5" actId="5793"/>
      <pc:docMkLst>
        <pc:docMk/>
      </pc:docMkLst>
      <pc:sldChg chg="modSp add mod">
        <pc:chgData name="Giuseppe Degan Di Dieco" userId="2239062a-f650-4cc1-8938-a0ced77ca248" providerId="ADAL" clId="{F8BCD3A3-1BE4-439E-B775-B3BCECA71323}" dt="2022-06-08T12:52:56.598" v="5" actId="5793"/>
        <pc:sldMkLst>
          <pc:docMk/>
          <pc:sldMk cId="1316936946" sldId="305"/>
        </pc:sldMkLst>
        <pc:spChg chg="mod">
          <ac:chgData name="Giuseppe Degan Di Dieco" userId="2239062a-f650-4cc1-8938-a0ced77ca248" providerId="ADAL" clId="{F8BCD3A3-1BE4-439E-B775-B3BCECA71323}" dt="2022-06-08T12:52:56.598" v="5" actId="5793"/>
          <ac:spMkLst>
            <pc:docMk/>
            <pc:sldMk cId="1316936946" sldId="305"/>
            <ac:spMk id="3" creationId="{0D12F14E-B108-D9DA-88F4-7F29E0145FF6}"/>
          </ac:spMkLst>
        </pc:spChg>
        <pc:spChg chg="mod">
          <ac:chgData name="Giuseppe Degan Di Dieco" userId="2239062a-f650-4cc1-8938-a0ced77ca248" providerId="ADAL" clId="{F8BCD3A3-1BE4-439E-B775-B3BCECA71323}" dt="2022-06-08T12:52:52.884" v="3" actId="20577"/>
          <ac:spMkLst>
            <pc:docMk/>
            <pc:sldMk cId="1316936946" sldId="305"/>
            <ac:spMk id="4" creationId="{24B1F769-775F-9394-4FA7-20C8EBCA0CE8}"/>
          </ac:spMkLst>
        </pc:spChg>
      </pc:sldChg>
    </pc:docChg>
  </pc:docChgLst>
</pc:chgInfo>
</file>

<file path=ppt/comments/modernComment_163_6B28B86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392E9D-1AD7-C344-911A-7EFF2530F229}" authorId="{CEA487DD-F34C-FD2E-DEE8-CCC51F007793}" created="2022-07-05T14:09:49.59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97830752" sldId="355"/>
      <ac:graphicFrameMk id="5" creationId="{0250AC30-BD86-9792-9146-6FFA26CC9BC6}"/>
      <ac:tblMk/>
      <ac:tcMk rowId="2116155599" colId="3245549552"/>
      <ac:txMk cp="0" len="10">
        <ac:context len="11" hash="2923517137"/>
      </ac:txMk>
    </ac:txMkLst>
    <p188:pos x="5613400" y="1900767"/>
    <p188:txBody>
      <a:bodyPr/>
      <a:lstStyle/>
      <a:p>
        <a:r>
          <a:rPr lang="en-US"/>
          <a:t>Scour effects on demand at the time of this assessment.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1513A0-6DB3-E548-A717-C7E185D6784E}" type="doc">
      <dgm:prSet loTypeId="urn:microsoft.com/office/officeart/2005/8/layout/hierarchy2" loCatId="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71C0139-2601-6D46-87BB-67BD588891D9}">
      <dgm:prSet phldrT="[Text]" custT="1"/>
      <dgm:spPr/>
      <dgm:t>
        <a:bodyPr/>
        <a:lstStyle/>
        <a:p>
          <a:r>
            <a:rPr lang="en-GB" sz="1400" dirty="0" err="1"/>
            <a:t>Mery's</a:t>
          </a:r>
          <a:r>
            <a:rPr lang="en-GB" sz="1400" dirty="0"/>
            <a:t> method (1840)</a:t>
          </a:r>
        </a:p>
      </dgm:t>
    </dgm:pt>
    <dgm:pt modelId="{6DE67DA4-84E2-0043-84A3-5AB40C108DA3}" type="parTrans" cxnId="{AEA877B6-DB29-3D41-B0DA-7E0643DD5340}">
      <dgm:prSet custT="1"/>
      <dgm:spPr/>
      <dgm:t>
        <a:bodyPr/>
        <a:lstStyle/>
        <a:p>
          <a:endParaRPr lang="en-GB" sz="1400"/>
        </a:p>
      </dgm:t>
    </dgm:pt>
    <dgm:pt modelId="{BDC41756-D3E7-7C46-8FFE-CCFC04D2ED2C}" type="sibTrans" cxnId="{AEA877B6-DB29-3D41-B0DA-7E0643DD5340}">
      <dgm:prSet/>
      <dgm:spPr/>
      <dgm:t>
        <a:bodyPr/>
        <a:lstStyle/>
        <a:p>
          <a:endParaRPr lang="en-GB" sz="1400"/>
        </a:p>
      </dgm:t>
    </dgm:pt>
    <dgm:pt modelId="{58D54DE5-12E9-A241-AF12-F88E7E6692E2}">
      <dgm:prSet phldrT="[Text]" custT="1"/>
      <dgm:spPr/>
      <dgm:t>
        <a:bodyPr/>
        <a:lstStyle/>
        <a:p>
          <a:r>
            <a:rPr lang="en-GB" sz="1400" dirty="0"/>
            <a:t>Three hinged arch</a:t>
          </a:r>
        </a:p>
      </dgm:t>
    </dgm:pt>
    <dgm:pt modelId="{DE057B1B-58AD-214A-B8B8-0EB90552D4F6}" type="parTrans" cxnId="{3D81E42D-B3DB-FB41-B9EB-021CFE8C28DA}">
      <dgm:prSet custT="1"/>
      <dgm:spPr/>
      <dgm:t>
        <a:bodyPr/>
        <a:lstStyle/>
        <a:p>
          <a:endParaRPr lang="en-GB" sz="1400"/>
        </a:p>
      </dgm:t>
    </dgm:pt>
    <dgm:pt modelId="{ED822E22-CC39-344F-8DA4-C1DFE00AB3FD}" type="sibTrans" cxnId="{3D81E42D-B3DB-FB41-B9EB-021CFE8C28DA}">
      <dgm:prSet/>
      <dgm:spPr/>
      <dgm:t>
        <a:bodyPr/>
        <a:lstStyle/>
        <a:p>
          <a:endParaRPr lang="en-GB" sz="1400"/>
        </a:p>
      </dgm:t>
    </dgm:pt>
    <dgm:pt modelId="{9DC3D7DA-AD64-EF40-A148-D0030FAB037D}">
      <dgm:prSet phldrT="[Text]" custT="1"/>
      <dgm:spPr/>
      <dgm:t>
        <a:bodyPr/>
        <a:lstStyle/>
        <a:p>
          <a:r>
            <a:rPr lang="en-GB" sz="1400"/>
            <a:t>Graphical solution</a:t>
          </a:r>
        </a:p>
      </dgm:t>
    </dgm:pt>
    <dgm:pt modelId="{BFDB76AB-5E0C-3344-B86A-4FD64F8F8213}" type="parTrans" cxnId="{4913F57B-DDD2-6B49-AAF9-A99DDA131B7A}">
      <dgm:prSet custT="1"/>
      <dgm:spPr/>
      <dgm:t>
        <a:bodyPr/>
        <a:lstStyle/>
        <a:p>
          <a:endParaRPr lang="en-GB" sz="1400"/>
        </a:p>
      </dgm:t>
    </dgm:pt>
    <dgm:pt modelId="{AC187BA9-5851-2142-B000-8D5E29868440}" type="sibTrans" cxnId="{4913F57B-DDD2-6B49-AAF9-A99DDA131B7A}">
      <dgm:prSet/>
      <dgm:spPr/>
      <dgm:t>
        <a:bodyPr/>
        <a:lstStyle/>
        <a:p>
          <a:endParaRPr lang="en-GB" sz="1400"/>
        </a:p>
      </dgm:t>
    </dgm:pt>
    <dgm:pt modelId="{F7EBEF37-E809-544D-BEED-909934AE3783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GB" sz="1400"/>
            <a:t>Funicular polygon</a:t>
          </a:r>
        </a:p>
      </dgm:t>
    </dgm:pt>
    <dgm:pt modelId="{5A2FAA3E-7A75-8748-BDCB-DD64B9DF0D39}" type="parTrans" cxnId="{AC72CDA6-00CD-3D48-91E5-41A04C90FBE0}">
      <dgm:prSet custT="1"/>
      <dgm:spPr/>
      <dgm:t>
        <a:bodyPr/>
        <a:lstStyle/>
        <a:p>
          <a:endParaRPr lang="en-GB" sz="1400"/>
        </a:p>
      </dgm:t>
    </dgm:pt>
    <dgm:pt modelId="{1A553473-0342-BE46-B9FE-6BF41D92EAC8}" type="sibTrans" cxnId="{AC72CDA6-00CD-3D48-91E5-41A04C90FBE0}">
      <dgm:prSet/>
      <dgm:spPr/>
      <dgm:t>
        <a:bodyPr/>
        <a:lstStyle/>
        <a:p>
          <a:endParaRPr lang="en-GB" sz="1400"/>
        </a:p>
      </dgm:t>
    </dgm:pt>
    <dgm:pt modelId="{C790A078-8D28-964D-8D80-BF23E89B7A4F}">
      <dgm:prSet custT="1"/>
      <dgm:spPr/>
      <dgm:t>
        <a:bodyPr/>
        <a:lstStyle/>
        <a:p>
          <a:r>
            <a:rPr lang="en-GB" sz="1400"/>
            <a:t>Analytical solution</a:t>
          </a:r>
        </a:p>
      </dgm:t>
    </dgm:pt>
    <dgm:pt modelId="{C05D7479-65A9-6E47-AEB8-ED1E68FEFBDF}" type="parTrans" cxnId="{B427D962-D464-A04D-B02E-437F50B96D18}">
      <dgm:prSet custT="1"/>
      <dgm:spPr/>
      <dgm:t>
        <a:bodyPr/>
        <a:lstStyle/>
        <a:p>
          <a:endParaRPr lang="en-GB" sz="1400"/>
        </a:p>
      </dgm:t>
    </dgm:pt>
    <dgm:pt modelId="{B23771D1-D2A0-4B40-8162-0F82A41E8C22}" type="sibTrans" cxnId="{B427D962-D464-A04D-B02E-437F50B96D18}">
      <dgm:prSet/>
      <dgm:spPr/>
      <dgm:t>
        <a:bodyPr/>
        <a:lstStyle/>
        <a:p>
          <a:endParaRPr lang="en-GB" sz="1400"/>
        </a:p>
      </dgm:t>
    </dgm:pt>
    <dgm:pt modelId="{22564A56-92C1-224E-B11E-AC9453A8E004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GB" sz="1400"/>
            <a:t>Thrust line</a:t>
          </a:r>
        </a:p>
      </dgm:t>
    </dgm:pt>
    <dgm:pt modelId="{BE7F788F-47F1-FE45-9055-B2BB55C25DA7}" type="parTrans" cxnId="{FF0F729A-2CA5-2247-87D5-798D0CB0D6CB}">
      <dgm:prSet custT="1"/>
      <dgm:spPr/>
      <dgm:t>
        <a:bodyPr/>
        <a:lstStyle/>
        <a:p>
          <a:endParaRPr lang="en-GB" sz="1400"/>
        </a:p>
      </dgm:t>
    </dgm:pt>
    <dgm:pt modelId="{8C55BB8B-83A8-5D49-9D87-2ADC025B1FB0}" type="sibTrans" cxnId="{FF0F729A-2CA5-2247-87D5-798D0CB0D6CB}">
      <dgm:prSet/>
      <dgm:spPr/>
      <dgm:t>
        <a:bodyPr/>
        <a:lstStyle/>
        <a:p>
          <a:endParaRPr lang="en-GB" sz="1400"/>
        </a:p>
      </dgm:t>
    </dgm:pt>
    <dgm:pt modelId="{026C6FE3-7225-AF4C-AFF5-FDE78E74441E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GB" sz="1400"/>
            <a:t>Global equilibrium</a:t>
          </a:r>
        </a:p>
      </dgm:t>
    </dgm:pt>
    <dgm:pt modelId="{5E25744F-C542-8C48-9B00-828A4B14EFF3}" type="parTrans" cxnId="{AA881ED1-16DE-9F41-850D-CAC2FBD77F0C}">
      <dgm:prSet custT="1"/>
      <dgm:spPr/>
      <dgm:t>
        <a:bodyPr/>
        <a:lstStyle/>
        <a:p>
          <a:endParaRPr lang="en-GB" sz="1400"/>
        </a:p>
      </dgm:t>
    </dgm:pt>
    <dgm:pt modelId="{A71679B2-F9CF-B240-A50A-EFC8F81BE0E9}" type="sibTrans" cxnId="{AA881ED1-16DE-9F41-850D-CAC2FBD77F0C}">
      <dgm:prSet/>
      <dgm:spPr/>
      <dgm:t>
        <a:bodyPr/>
        <a:lstStyle/>
        <a:p>
          <a:endParaRPr lang="en-GB" sz="1400"/>
        </a:p>
      </dgm:t>
    </dgm:pt>
    <dgm:pt modelId="{CDFC9428-4B6A-F347-A09C-3310E347FB00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GB" sz="1400" dirty="0"/>
            <a:t>Not possible</a:t>
          </a:r>
        </a:p>
      </dgm:t>
    </dgm:pt>
    <dgm:pt modelId="{79D3EFB3-6ECF-5647-84FB-75C1F3EC1107}" type="parTrans" cxnId="{069C95C5-F0CD-224E-B650-3B87BF7806AF}">
      <dgm:prSet custT="1"/>
      <dgm:spPr/>
      <dgm:t>
        <a:bodyPr/>
        <a:lstStyle/>
        <a:p>
          <a:endParaRPr lang="en-GB" sz="1400"/>
        </a:p>
      </dgm:t>
    </dgm:pt>
    <dgm:pt modelId="{9C1802D0-E551-4D41-B1AA-87BCEDAFA819}" type="sibTrans" cxnId="{069C95C5-F0CD-224E-B650-3B87BF7806AF}">
      <dgm:prSet/>
      <dgm:spPr/>
      <dgm:t>
        <a:bodyPr/>
        <a:lstStyle/>
        <a:p>
          <a:endParaRPr lang="en-GB" sz="1400"/>
        </a:p>
      </dgm:t>
    </dgm:pt>
    <dgm:pt modelId="{2D106CB3-23F3-3B48-B978-474319A28F9B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GB" sz="1400" dirty="0"/>
            <a:t>Maximum thrust value</a:t>
          </a:r>
        </a:p>
      </dgm:t>
    </dgm:pt>
    <dgm:pt modelId="{6361523F-9A0A-EE40-BA1F-D18E6831C68A}" type="parTrans" cxnId="{76A5864A-AEC2-9C48-B8BE-4D6F6F3B34A6}">
      <dgm:prSet custT="1"/>
      <dgm:spPr/>
      <dgm:t>
        <a:bodyPr/>
        <a:lstStyle/>
        <a:p>
          <a:endParaRPr lang="en-GB" sz="1400"/>
        </a:p>
      </dgm:t>
    </dgm:pt>
    <dgm:pt modelId="{BB43E368-33D9-4D43-8D52-1977A682BA3C}" type="sibTrans" cxnId="{76A5864A-AEC2-9C48-B8BE-4D6F6F3B34A6}">
      <dgm:prSet/>
      <dgm:spPr/>
      <dgm:t>
        <a:bodyPr/>
        <a:lstStyle/>
        <a:p>
          <a:endParaRPr lang="en-GB" sz="1400"/>
        </a:p>
      </dgm:t>
    </dgm:pt>
    <dgm:pt modelId="{A0820B9B-973E-514F-A662-12A5C73449F0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GB" sz="1400" dirty="0"/>
            <a:t>Maximum thrust value</a:t>
          </a:r>
        </a:p>
      </dgm:t>
    </dgm:pt>
    <dgm:pt modelId="{ECDE7A2A-D196-1041-B66E-6360E7100AD3}" type="parTrans" cxnId="{4AFD718A-940C-9D47-98C2-E40244F50E77}">
      <dgm:prSet custT="1"/>
      <dgm:spPr/>
      <dgm:t>
        <a:bodyPr/>
        <a:lstStyle/>
        <a:p>
          <a:endParaRPr lang="en-GB" sz="1400"/>
        </a:p>
      </dgm:t>
    </dgm:pt>
    <dgm:pt modelId="{927B7E69-2C05-AA4B-9A66-023EDC5FB5F8}" type="sibTrans" cxnId="{4AFD718A-940C-9D47-98C2-E40244F50E77}">
      <dgm:prSet/>
      <dgm:spPr/>
      <dgm:t>
        <a:bodyPr/>
        <a:lstStyle/>
        <a:p>
          <a:endParaRPr lang="en-GB" sz="1400"/>
        </a:p>
      </dgm:t>
    </dgm:pt>
    <dgm:pt modelId="{B875983A-6B96-EC40-B977-0C47BBD1B879}">
      <dgm:prSet custT="1"/>
      <dgm:spPr>
        <a:solidFill>
          <a:srgbClr val="FFD7FF"/>
        </a:solidFill>
      </dgm:spPr>
      <dgm:t>
        <a:bodyPr/>
        <a:lstStyle/>
        <a:p>
          <a:r>
            <a:rPr lang="en-GB" sz="1400" dirty="0"/>
            <a:t>Compression stress check</a:t>
          </a:r>
        </a:p>
      </dgm:t>
    </dgm:pt>
    <dgm:pt modelId="{3A671A46-9BD1-8847-AB8A-2C8F674D500B}" type="parTrans" cxnId="{7967687F-A48E-3746-AD93-50608B3198FB}">
      <dgm:prSet custT="1"/>
      <dgm:spPr/>
      <dgm:t>
        <a:bodyPr/>
        <a:lstStyle/>
        <a:p>
          <a:endParaRPr lang="en-GB" sz="1400"/>
        </a:p>
      </dgm:t>
    </dgm:pt>
    <dgm:pt modelId="{6EB98703-40E7-CB44-9A5B-F7110D3CE529}" type="sibTrans" cxnId="{7967687F-A48E-3746-AD93-50608B3198FB}">
      <dgm:prSet/>
      <dgm:spPr/>
      <dgm:t>
        <a:bodyPr/>
        <a:lstStyle/>
        <a:p>
          <a:endParaRPr lang="en-GB" sz="1400"/>
        </a:p>
      </dgm:t>
    </dgm:pt>
    <dgm:pt modelId="{DA283D62-EEC7-8148-982A-6DDCC2B6C49F}">
      <dgm:prSet custT="1"/>
      <dgm:spPr>
        <a:solidFill>
          <a:srgbClr val="FFD7FF"/>
        </a:solidFill>
      </dgm:spPr>
      <dgm:t>
        <a:bodyPr/>
        <a:lstStyle/>
        <a:p>
          <a:r>
            <a:rPr lang="en-GB" sz="1400" dirty="0"/>
            <a:t>Compression stress check</a:t>
          </a:r>
        </a:p>
      </dgm:t>
    </dgm:pt>
    <dgm:pt modelId="{6F4E0798-8FB6-694A-9B69-51A874A4CC25}" type="parTrans" cxnId="{6D58F6C4-D2E2-9149-A922-1E10FAE66B93}">
      <dgm:prSet custT="1"/>
      <dgm:spPr/>
      <dgm:t>
        <a:bodyPr/>
        <a:lstStyle/>
        <a:p>
          <a:endParaRPr lang="en-GB" sz="1400"/>
        </a:p>
      </dgm:t>
    </dgm:pt>
    <dgm:pt modelId="{B3E66A03-8FE1-504B-A9F9-10E8F4E27B8D}" type="sibTrans" cxnId="{6D58F6C4-D2E2-9149-A922-1E10FAE66B93}">
      <dgm:prSet/>
      <dgm:spPr/>
      <dgm:t>
        <a:bodyPr/>
        <a:lstStyle/>
        <a:p>
          <a:endParaRPr lang="en-GB" sz="1400"/>
        </a:p>
      </dgm:t>
    </dgm:pt>
    <dgm:pt modelId="{CDEA0983-C412-234B-89A3-1DA54CD8A363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GB" sz="1400" dirty="0"/>
            <a:t>Cross section check</a:t>
          </a:r>
        </a:p>
      </dgm:t>
    </dgm:pt>
    <dgm:pt modelId="{27D0F4F5-BD28-644A-800F-59F3A34CAD61}" type="parTrans" cxnId="{B34E932E-9D26-854E-AF92-17B0332DD5DE}">
      <dgm:prSet custT="1"/>
      <dgm:spPr/>
      <dgm:t>
        <a:bodyPr/>
        <a:lstStyle/>
        <a:p>
          <a:endParaRPr lang="en-GB" sz="1400"/>
        </a:p>
      </dgm:t>
    </dgm:pt>
    <dgm:pt modelId="{7BE22A03-0954-DB4B-8C04-74BB7B35A6D7}" type="sibTrans" cxnId="{B34E932E-9D26-854E-AF92-17B0332DD5DE}">
      <dgm:prSet/>
      <dgm:spPr/>
      <dgm:t>
        <a:bodyPr/>
        <a:lstStyle/>
        <a:p>
          <a:endParaRPr lang="en-GB" sz="1400"/>
        </a:p>
      </dgm:t>
    </dgm:pt>
    <dgm:pt modelId="{148040D2-F5A5-2B4E-A011-4C94F3E331AD}">
      <dgm:prSet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GB" sz="1400"/>
            <a:t>Not possible</a:t>
          </a:r>
        </a:p>
      </dgm:t>
    </dgm:pt>
    <dgm:pt modelId="{B5AE32C5-EB72-054E-A352-564FB1340B7B}" type="parTrans" cxnId="{6D31BAA7-6923-1A48-9F18-0E4156EA5983}">
      <dgm:prSet custT="1"/>
      <dgm:spPr/>
      <dgm:t>
        <a:bodyPr/>
        <a:lstStyle/>
        <a:p>
          <a:endParaRPr lang="en-GB" sz="1400"/>
        </a:p>
      </dgm:t>
    </dgm:pt>
    <dgm:pt modelId="{5ADE9519-9394-EF40-9B2C-5B85DA94B7BC}" type="sibTrans" cxnId="{6D31BAA7-6923-1A48-9F18-0E4156EA5983}">
      <dgm:prSet/>
      <dgm:spPr/>
      <dgm:t>
        <a:bodyPr/>
        <a:lstStyle/>
        <a:p>
          <a:endParaRPr lang="en-GB" sz="1400"/>
        </a:p>
      </dgm:t>
    </dgm:pt>
    <dgm:pt modelId="{B85FC732-84F8-014C-95CC-6A6800A49BC0}">
      <dgm:prSet custT="1"/>
      <dgm:spPr/>
      <dgm:t>
        <a:bodyPr/>
        <a:lstStyle/>
        <a:p>
          <a:r>
            <a:rPr lang="en-GB" sz="1400"/>
            <a:t>Elastic analysis</a:t>
          </a:r>
        </a:p>
      </dgm:t>
    </dgm:pt>
    <dgm:pt modelId="{AECC724E-BFC5-1043-B304-5404E8FB97EB}" type="sibTrans" cxnId="{A5B6F14D-3F73-EC40-9021-4D7EB306142A}">
      <dgm:prSet/>
      <dgm:spPr/>
      <dgm:t>
        <a:bodyPr/>
        <a:lstStyle/>
        <a:p>
          <a:endParaRPr lang="en-GB" sz="1400"/>
        </a:p>
      </dgm:t>
    </dgm:pt>
    <dgm:pt modelId="{C8656948-9BDD-0443-BB80-3532373C037D}" type="parTrans" cxnId="{A5B6F14D-3F73-EC40-9021-4D7EB306142A}">
      <dgm:prSet/>
      <dgm:spPr/>
      <dgm:t>
        <a:bodyPr/>
        <a:lstStyle/>
        <a:p>
          <a:endParaRPr lang="en-GB" sz="1400"/>
        </a:p>
      </dgm:t>
    </dgm:pt>
    <dgm:pt modelId="{88076856-737D-C543-BC65-018C32BE7EAC}">
      <dgm:prSet custT="1"/>
      <dgm:spPr>
        <a:solidFill>
          <a:srgbClr val="FFD7FF"/>
        </a:solidFill>
      </dgm:spPr>
      <dgm:t>
        <a:bodyPr/>
        <a:lstStyle/>
        <a:p>
          <a:r>
            <a:rPr lang="en-GB" sz="1400" dirty="0"/>
            <a:t>Tensile stress check</a:t>
          </a:r>
        </a:p>
      </dgm:t>
    </dgm:pt>
    <dgm:pt modelId="{69905294-4069-A842-8A93-938E75F04651}" type="parTrans" cxnId="{5471275A-BD61-1A40-9318-89C461D8C1E0}">
      <dgm:prSet custT="1"/>
      <dgm:spPr/>
      <dgm:t>
        <a:bodyPr/>
        <a:lstStyle/>
        <a:p>
          <a:endParaRPr lang="en-GB" sz="1400"/>
        </a:p>
      </dgm:t>
    </dgm:pt>
    <dgm:pt modelId="{592FE693-622C-044F-A3A6-3D02D72668D7}" type="sibTrans" cxnId="{5471275A-BD61-1A40-9318-89C461D8C1E0}">
      <dgm:prSet/>
      <dgm:spPr/>
      <dgm:t>
        <a:bodyPr/>
        <a:lstStyle/>
        <a:p>
          <a:endParaRPr lang="en-GB" sz="1400"/>
        </a:p>
      </dgm:t>
    </dgm:pt>
    <dgm:pt modelId="{BAF0911C-648D-9748-AD31-5DF14FC1FA0E}">
      <dgm:prSet custT="1"/>
      <dgm:spPr>
        <a:solidFill>
          <a:srgbClr val="FFD7FF"/>
        </a:solidFill>
      </dgm:spPr>
      <dgm:t>
        <a:bodyPr/>
        <a:lstStyle/>
        <a:p>
          <a:r>
            <a:rPr lang="en-GB" sz="1400" dirty="0"/>
            <a:t>Not possible</a:t>
          </a:r>
        </a:p>
      </dgm:t>
    </dgm:pt>
    <dgm:pt modelId="{CDAED3AC-D0CD-864E-B4BF-4376C1AFB1A4}" type="parTrans" cxnId="{2879DDAC-2B11-CC4A-84E0-C618D71552E2}">
      <dgm:prSet custT="1"/>
      <dgm:spPr/>
      <dgm:t>
        <a:bodyPr/>
        <a:lstStyle/>
        <a:p>
          <a:endParaRPr lang="en-GB" sz="1400"/>
        </a:p>
      </dgm:t>
    </dgm:pt>
    <dgm:pt modelId="{2546917A-689F-784B-832F-9BE644979D89}" type="sibTrans" cxnId="{2879DDAC-2B11-CC4A-84E0-C618D71552E2}">
      <dgm:prSet/>
      <dgm:spPr/>
      <dgm:t>
        <a:bodyPr/>
        <a:lstStyle/>
        <a:p>
          <a:endParaRPr lang="en-GB" sz="1400"/>
        </a:p>
      </dgm:t>
    </dgm:pt>
    <dgm:pt modelId="{0EF93323-7B91-B248-80FA-59187FC710F6}" type="pres">
      <dgm:prSet presAssocID="{5E1513A0-6DB3-E548-A717-C7E185D6784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4BF16B4-351A-E845-8FF5-43B0EEB9EFB7}" type="pres">
      <dgm:prSet presAssocID="{B85FC732-84F8-014C-95CC-6A6800A49BC0}" presName="root1" presStyleCnt="0"/>
      <dgm:spPr/>
    </dgm:pt>
    <dgm:pt modelId="{C975AE70-E4E5-1243-942F-7DD04A849657}" type="pres">
      <dgm:prSet presAssocID="{B85FC732-84F8-014C-95CC-6A6800A49BC0}" presName="LevelOneTextNode" presStyleLbl="node0" presStyleIdx="0" presStyleCnt="1">
        <dgm:presLayoutVars>
          <dgm:chPref val="3"/>
        </dgm:presLayoutVars>
      </dgm:prSet>
      <dgm:spPr/>
    </dgm:pt>
    <dgm:pt modelId="{390B2624-4841-844C-BC1D-61034C58CBBA}" type="pres">
      <dgm:prSet presAssocID="{B85FC732-84F8-014C-95CC-6A6800A49BC0}" presName="level2hierChild" presStyleCnt="0"/>
      <dgm:spPr/>
    </dgm:pt>
    <dgm:pt modelId="{6B99A9DE-6F07-1E44-8983-63DF05C4B3EE}" type="pres">
      <dgm:prSet presAssocID="{6DE67DA4-84E2-0043-84A3-5AB40C108DA3}" presName="conn2-1" presStyleLbl="parChTrans1D2" presStyleIdx="0" presStyleCnt="1"/>
      <dgm:spPr/>
    </dgm:pt>
    <dgm:pt modelId="{41D9C5B7-2AF1-8C4C-A55E-6CEC271CBE2A}" type="pres">
      <dgm:prSet presAssocID="{6DE67DA4-84E2-0043-84A3-5AB40C108DA3}" presName="connTx" presStyleLbl="parChTrans1D2" presStyleIdx="0" presStyleCnt="1"/>
      <dgm:spPr/>
    </dgm:pt>
    <dgm:pt modelId="{2E0BE5C8-BA68-4D4C-A92B-05F7A093858A}" type="pres">
      <dgm:prSet presAssocID="{771C0139-2601-6D46-87BB-67BD588891D9}" presName="root2" presStyleCnt="0"/>
      <dgm:spPr/>
    </dgm:pt>
    <dgm:pt modelId="{5C9677CA-74B8-5340-AC4D-3F0E762CCF61}" type="pres">
      <dgm:prSet presAssocID="{771C0139-2601-6D46-87BB-67BD588891D9}" presName="LevelTwoTextNode" presStyleLbl="node2" presStyleIdx="0" presStyleCnt="1">
        <dgm:presLayoutVars>
          <dgm:chPref val="3"/>
        </dgm:presLayoutVars>
      </dgm:prSet>
      <dgm:spPr/>
    </dgm:pt>
    <dgm:pt modelId="{FE043A33-CDDB-CA43-9A13-9B0104B3E64A}" type="pres">
      <dgm:prSet presAssocID="{771C0139-2601-6D46-87BB-67BD588891D9}" presName="level3hierChild" presStyleCnt="0"/>
      <dgm:spPr/>
    </dgm:pt>
    <dgm:pt modelId="{9356F2E0-4CA9-774A-87F3-CA69CDFC2FB4}" type="pres">
      <dgm:prSet presAssocID="{DE057B1B-58AD-214A-B8B8-0EB90552D4F6}" presName="conn2-1" presStyleLbl="parChTrans1D3" presStyleIdx="0" presStyleCnt="1"/>
      <dgm:spPr/>
    </dgm:pt>
    <dgm:pt modelId="{5684E953-6E49-6F4B-B0F6-F6B589F4091E}" type="pres">
      <dgm:prSet presAssocID="{DE057B1B-58AD-214A-B8B8-0EB90552D4F6}" presName="connTx" presStyleLbl="parChTrans1D3" presStyleIdx="0" presStyleCnt="1"/>
      <dgm:spPr/>
    </dgm:pt>
    <dgm:pt modelId="{666C2464-8466-BC4A-A0BD-86C96E657C9C}" type="pres">
      <dgm:prSet presAssocID="{58D54DE5-12E9-A241-AF12-F88E7E6692E2}" presName="root2" presStyleCnt="0"/>
      <dgm:spPr/>
    </dgm:pt>
    <dgm:pt modelId="{AE178CFA-B98A-A343-978C-B9EA359805B1}" type="pres">
      <dgm:prSet presAssocID="{58D54DE5-12E9-A241-AF12-F88E7E6692E2}" presName="LevelTwoTextNode" presStyleLbl="node3" presStyleIdx="0" presStyleCnt="1">
        <dgm:presLayoutVars>
          <dgm:chPref val="3"/>
        </dgm:presLayoutVars>
      </dgm:prSet>
      <dgm:spPr/>
    </dgm:pt>
    <dgm:pt modelId="{380DAFBB-1186-7542-B8D4-EB4D94947A7B}" type="pres">
      <dgm:prSet presAssocID="{58D54DE5-12E9-A241-AF12-F88E7E6692E2}" presName="level3hierChild" presStyleCnt="0"/>
      <dgm:spPr/>
    </dgm:pt>
    <dgm:pt modelId="{170B8E40-D688-034A-8CFC-9C0152668E68}" type="pres">
      <dgm:prSet presAssocID="{BFDB76AB-5E0C-3344-B86A-4FD64F8F8213}" presName="conn2-1" presStyleLbl="parChTrans1D4" presStyleIdx="0" presStyleCnt="14"/>
      <dgm:spPr/>
    </dgm:pt>
    <dgm:pt modelId="{6CDE906E-651B-5348-9470-21AF11FD7C7A}" type="pres">
      <dgm:prSet presAssocID="{BFDB76AB-5E0C-3344-B86A-4FD64F8F8213}" presName="connTx" presStyleLbl="parChTrans1D4" presStyleIdx="0" presStyleCnt="14"/>
      <dgm:spPr/>
    </dgm:pt>
    <dgm:pt modelId="{221357CA-139F-F647-98CC-0B7B9CB55A1C}" type="pres">
      <dgm:prSet presAssocID="{9DC3D7DA-AD64-EF40-A148-D0030FAB037D}" presName="root2" presStyleCnt="0"/>
      <dgm:spPr/>
    </dgm:pt>
    <dgm:pt modelId="{9ADCC249-52A1-C04C-BBFD-3E0CBCC783A1}" type="pres">
      <dgm:prSet presAssocID="{9DC3D7DA-AD64-EF40-A148-D0030FAB037D}" presName="LevelTwoTextNode" presStyleLbl="node4" presStyleIdx="0" presStyleCnt="14">
        <dgm:presLayoutVars>
          <dgm:chPref val="3"/>
        </dgm:presLayoutVars>
      </dgm:prSet>
      <dgm:spPr/>
    </dgm:pt>
    <dgm:pt modelId="{92C0CE04-D5FE-784A-8480-6859FAE94D61}" type="pres">
      <dgm:prSet presAssocID="{9DC3D7DA-AD64-EF40-A148-D0030FAB037D}" presName="level3hierChild" presStyleCnt="0"/>
      <dgm:spPr/>
    </dgm:pt>
    <dgm:pt modelId="{365FFF55-5279-8B4F-87D0-8B734178C08C}" type="pres">
      <dgm:prSet presAssocID="{5A2FAA3E-7A75-8748-BDCB-DD64B9DF0D39}" presName="conn2-1" presStyleLbl="parChTrans1D4" presStyleIdx="1" presStyleCnt="14"/>
      <dgm:spPr/>
    </dgm:pt>
    <dgm:pt modelId="{BF0765CA-78D0-B447-97B3-A86F945696EC}" type="pres">
      <dgm:prSet presAssocID="{5A2FAA3E-7A75-8748-BDCB-DD64B9DF0D39}" presName="connTx" presStyleLbl="parChTrans1D4" presStyleIdx="1" presStyleCnt="14"/>
      <dgm:spPr/>
    </dgm:pt>
    <dgm:pt modelId="{BF7CDD56-DB50-6C48-891A-10DFF852EEA1}" type="pres">
      <dgm:prSet presAssocID="{F7EBEF37-E809-544D-BEED-909934AE3783}" presName="root2" presStyleCnt="0"/>
      <dgm:spPr/>
    </dgm:pt>
    <dgm:pt modelId="{3A75067C-B318-044A-AF0D-43088B212BB2}" type="pres">
      <dgm:prSet presAssocID="{F7EBEF37-E809-544D-BEED-909934AE3783}" presName="LevelTwoTextNode" presStyleLbl="node4" presStyleIdx="1" presStyleCnt="14">
        <dgm:presLayoutVars>
          <dgm:chPref val="3"/>
        </dgm:presLayoutVars>
      </dgm:prSet>
      <dgm:spPr/>
    </dgm:pt>
    <dgm:pt modelId="{27F801CF-0FD9-DB4D-ADFE-1B1D567A1B10}" type="pres">
      <dgm:prSet presAssocID="{F7EBEF37-E809-544D-BEED-909934AE3783}" presName="level3hierChild" presStyleCnt="0"/>
      <dgm:spPr/>
    </dgm:pt>
    <dgm:pt modelId="{1F14B919-87B8-5241-890D-105C7C986F52}" type="pres">
      <dgm:prSet presAssocID="{BE7F788F-47F1-FE45-9055-B2BB55C25DA7}" presName="conn2-1" presStyleLbl="parChTrans1D4" presStyleIdx="2" presStyleCnt="14"/>
      <dgm:spPr/>
    </dgm:pt>
    <dgm:pt modelId="{4FB53BA7-3D77-9B44-B9E5-3D7A00B36874}" type="pres">
      <dgm:prSet presAssocID="{BE7F788F-47F1-FE45-9055-B2BB55C25DA7}" presName="connTx" presStyleLbl="parChTrans1D4" presStyleIdx="2" presStyleCnt="14"/>
      <dgm:spPr/>
    </dgm:pt>
    <dgm:pt modelId="{88AB305A-EAD0-C741-96C3-8F14F714D690}" type="pres">
      <dgm:prSet presAssocID="{22564A56-92C1-224E-B11E-AC9453A8E004}" presName="root2" presStyleCnt="0"/>
      <dgm:spPr/>
    </dgm:pt>
    <dgm:pt modelId="{3A9D4181-8A94-864B-9983-8754108E8F13}" type="pres">
      <dgm:prSet presAssocID="{22564A56-92C1-224E-B11E-AC9453A8E004}" presName="LevelTwoTextNode" presStyleLbl="node4" presStyleIdx="2" presStyleCnt="14">
        <dgm:presLayoutVars>
          <dgm:chPref val="3"/>
        </dgm:presLayoutVars>
      </dgm:prSet>
      <dgm:spPr/>
    </dgm:pt>
    <dgm:pt modelId="{9B20F15C-6451-7649-A662-4F09E548E41F}" type="pres">
      <dgm:prSet presAssocID="{22564A56-92C1-224E-B11E-AC9453A8E004}" presName="level3hierChild" presStyleCnt="0"/>
      <dgm:spPr/>
    </dgm:pt>
    <dgm:pt modelId="{20E9CEF5-A0A3-6744-880D-3C951E6397FA}" type="pres">
      <dgm:prSet presAssocID="{6361523F-9A0A-EE40-BA1F-D18E6831C68A}" presName="conn2-1" presStyleLbl="parChTrans1D4" presStyleIdx="3" presStyleCnt="14"/>
      <dgm:spPr/>
    </dgm:pt>
    <dgm:pt modelId="{43BA3886-70A4-0346-958F-E36CB4386FAC}" type="pres">
      <dgm:prSet presAssocID="{6361523F-9A0A-EE40-BA1F-D18E6831C68A}" presName="connTx" presStyleLbl="parChTrans1D4" presStyleIdx="3" presStyleCnt="14"/>
      <dgm:spPr/>
    </dgm:pt>
    <dgm:pt modelId="{B649F854-55CA-4C45-B6B6-FCE7FEF35974}" type="pres">
      <dgm:prSet presAssocID="{2D106CB3-23F3-3B48-B978-474319A28F9B}" presName="root2" presStyleCnt="0"/>
      <dgm:spPr/>
    </dgm:pt>
    <dgm:pt modelId="{BFDBC151-1BE3-F84C-B0CB-76DCBC6244DA}" type="pres">
      <dgm:prSet presAssocID="{2D106CB3-23F3-3B48-B978-474319A28F9B}" presName="LevelTwoTextNode" presStyleLbl="node4" presStyleIdx="3" presStyleCnt="14">
        <dgm:presLayoutVars>
          <dgm:chPref val="3"/>
        </dgm:presLayoutVars>
      </dgm:prSet>
      <dgm:spPr/>
    </dgm:pt>
    <dgm:pt modelId="{973F230A-A18D-A04A-A58C-679236D02FDF}" type="pres">
      <dgm:prSet presAssocID="{2D106CB3-23F3-3B48-B978-474319A28F9B}" presName="level3hierChild" presStyleCnt="0"/>
      <dgm:spPr/>
    </dgm:pt>
    <dgm:pt modelId="{29F6235D-A89C-8F4C-A57C-A2CA7F82FB0F}" type="pres">
      <dgm:prSet presAssocID="{6F4E0798-8FB6-694A-9B69-51A874A4CC25}" presName="conn2-1" presStyleLbl="parChTrans1D4" presStyleIdx="4" presStyleCnt="14"/>
      <dgm:spPr/>
    </dgm:pt>
    <dgm:pt modelId="{5136C08C-54E6-A143-BE12-80764A593ECB}" type="pres">
      <dgm:prSet presAssocID="{6F4E0798-8FB6-694A-9B69-51A874A4CC25}" presName="connTx" presStyleLbl="parChTrans1D4" presStyleIdx="4" presStyleCnt="14"/>
      <dgm:spPr/>
    </dgm:pt>
    <dgm:pt modelId="{5731B57D-9B11-504B-93D4-9B26A36C84C0}" type="pres">
      <dgm:prSet presAssocID="{DA283D62-EEC7-8148-982A-6DDCC2B6C49F}" presName="root2" presStyleCnt="0"/>
      <dgm:spPr/>
    </dgm:pt>
    <dgm:pt modelId="{77343CEA-C1AA-8247-87F7-55C6E2AEAE53}" type="pres">
      <dgm:prSet presAssocID="{DA283D62-EEC7-8148-982A-6DDCC2B6C49F}" presName="LevelTwoTextNode" presStyleLbl="node4" presStyleIdx="4" presStyleCnt="14">
        <dgm:presLayoutVars>
          <dgm:chPref val="3"/>
        </dgm:presLayoutVars>
      </dgm:prSet>
      <dgm:spPr/>
    </dgm:pt>
    <dgm:pt modelId="{38996C1D-6B68-0249-82D9-C1E5394C31A6}" type="pres">
      <dgm:prSet presAssocID="{DA283D62-EEC7-8148-982A-6DDCC2B6C49F}" presName="level3hierChild" presStyleCnt="0"/>
      <dgm:spPr/>
    </dgm:pt>
    <dgm:pt modelId="{466EF364-DA8C-4D44-8E8A-8A6717A8FFEC}" type="pres">
      <dgm:prSet presAssocID="{27D0F4F5-BD28-644A-800F-59F3A34CAD61}" presName="conn2-1" presStyleLbl="parChTrans1D4" presStyleIdx="5" presStyleCnt="14"/>
      <dgm:spPr/>
    </dgm:pt>
    <dgm:pt modelId="{E08F7B8D-5F82-5D42-809B-94482F47E6DF}" type="pres">
      <dgm:prSet presAssocID="{27D0F4F5-BD28-644A-800F-59F3A34CAD61}" presName="connTx" presStyleLbl="parChTrans1D4" presStyleIdx="5" presStyleCnt="14"/>
      <dgm:spPr/>
    </dgm:pt>
    <dgm:pt modelId="{2BBF0714-CA23-8A46-9102-66FE381268CB}" type="pres">
      <dgm:prSet presAssocID="{CDEA0983-C412-234B-89A3-1DA54CD8A363}" presName="root2" presStyleCnt="0"/>
      <dgm:spPr/>
    </dgm:pt>
    <dgm:pt modelId="{C060F097-8115-C24C-BFB3-77DB4B267BF2}" type="pres">
      <dgm:prSet presAssocID="{CDEA0983-C412-234B-89A3-1DA54CD8A363}" presName="LevelTwoTextNode" presStyleLbl="node4" presStyleIdx="5" presStyleCnt="14">
        <dgm:presLayoutVars>
          <dgm:chPref val="3"/>
        </dgm:presLayoutVars>
      </dgm:prSet>
      <dgm:spPr/>
    </dgm:pt>
    <dgm:pt modelId="{AA546074-F4B4-6747-A3E2-925CE552B810}" type="pres">
      <dgm:prSet presAssocID="{CDEA0983-C412-234B-89A3-1DA54CD8A363}" presName="level3hierChild" presStyleCnt="0"/>
      <dgm:spPr/>
    </dgm:pt>
    <dgm:pt modelId="{7F1E3365-FE47-0540-BF29-F782CD5ABFAC}" type="pres">
      <dgm:prSet presAssocID="{69905294-4069-A842-8A93-938E75F04651}" presName="conn2-1" presStyleLbl="parChTrans1D4" presStyleIdx="6" presStyleCnt="14"/>
      <dgm:spPr/>
    </dgm:pt>
    <dgm:pt modelId="{D9EEF11D-149B-D842-B259-66AAC3DF3409}" type="pres">
      <dgm:prSet presAssocID="{69905294-4069-A842-8A93-938E75F04651}" presName="connTx" presStyleLbl="parChTrans1D4" presStyleIdx="6" presStyleCnt="14"/>
      <dgm:spPr/>
    </dgm:pt>
    <dgm:pt modelId="{0A540115-E6CB-B84C-9430-F191CCDC67EF}" type="pres">
      <dgm:prSet presAssocID="{88076856-737D-C543-BC65-018C32BE7EAC}" presName="root2" presStyleCnt="0"/>
      <dgm:spPr/>
    </dgm:pt>
    <dgm:pt modelId="{6D96950B-8EC4-CF45-BDED-919DA52BF237}" type="pres">
      <dgm:prSet presAssocID="{88076856-737D-C543-BC65-018C32BE7EAC}" presName="LevelTwoTextNode" presStyleLbl="node4" presStyleIdx="6" presStyleCnt="14">
        <dgm:presLayoutVars>
          <dgm:chPref val="3"/>
        </dgm:presLayoutVars>
      </dgm:prSet>
      <dgm:spPr/>
    </dgm:pt>
    <dgm:pt modelId="{FABA5780-7C17-7F41-887D-22450B21BA85}" type="pres">
      <dgm:prSet presAssocID="{88076856-737D-C543-BC65-018C32BE7EAC}" presName="level3hierChild" presStyleCnt="0"/>
      <dgm:spPr/>
    </dgm:pt>
    <dgm:pt modelId="{2D6C8BF3-C92C-1C4A-B6E3-042A5EDC221E}" type="pres">
      <dgm:prSet presAssocID="{C05D7479-65A9-6E47-AEB8-ED1E68FEFBDF}" presName="conn2-1" presStyleLbl="parChTrans1D4" presStyleIdx="7" presStyleCnt="14"/>
      <dgm:spPr/>
    </dgm:pt>
    <dgm:pt modelId="{924E80F3-91A7-5241-9E25-D457367572E8}" type="pres">
      <dgm:prSet presAssocID="{C05D7479-65A9-6E47-AEB8-ED1E68FEFBDF}" presName="connTx" presStyleLbl="parChTrans1D4" presStyleIdx="7" presStyleCnt="14"/>
      <dgm:spPr/>
    </dgm:pt>
    <dgm:pt modelId="{92999098-96F5-6E40-9E13-810E7BACBE89}" type="pres">
      <dgm:prSet presAssocID="{C790A078-8D28-964D-8D80-BF23E89B7A4F}" presName="root2" presStyleCnt="0"/>
      <dgm:spPr/>
    </dgm:pt>
    <dgm:pt modelId="{F776274B-6DAE-E948-BD92-D8C3EDB90135}" type="pres">
      <dgm:prSet presAssocID="{C790A078-8D28-964D-8D80-BF23E89B7A4F}" presName="LevelTwoTextNode" presStyleLbl="node4" presStyleIdx="7" presStyleCnt="14">
        <dgm:presLayoutVars>
          <dgm:chPref val="3"/>
        </dgm:presLayoutVars>
      </dgm:prSet>
      <dgm:spPr/>
    </dgm:pt>
    <dgm:pt modelId="{2BC1D450-F757-6849-8F9C-DDF1FC991804}" type="pres">
      <dgm:prSet presAssocID="{C790A078-8D28-964D-8D80-BF23E89B7A4F}" presName="level3hierChild" presStyleCnt="0"/>
      <dgm:spPr/>
    </dgm:pt>
    <dgm:pt modelId="{1D26C559-9F8C-BC47-9E05-99EF98A0B622}" type="pres">
      <dgm:prSet presAssocID="{5E25744F-C542-8C48-9B00-828A4B14EFF3}" presName="conn2-1" presStyleLbl="parChTrans1D4" presStyleIdx="8" presStyleCnt="14"/>
      <dgm:spPr/>
    </dgm:pt>
    <dgm:pt modelId="{49DDC206-4CAF-444D-9E33-E24FBB1A3AAC}" type="pres">
      <dgm:prSet presAssocID="{5E25744F-C542-8C48-9B00-828A4B14EFF3}" presName="connTx" presStyleLbl="parChTrans1D4" presStyleIdx="8" presStyleCnt="14"/>
      <dgm:spPr/>
    </dgm:pt>
    <dgm:pt modelId="{1C0AA440-0E2F-534B-B66F-AB65365537EB}" type="pres">
      <dgm:prSet presAssocID="{026C6FE3-7225-AF4C-AFF5-FDE78E74441E}" presName="root2" presStyleCnt="0"/>
      <dgm:spPr/>
    </dgm:pt>
    <dgm:pt modelId="{55B892EE-B4C3-0842-9F20-4988803A91AB}" type="pres">
      <dgm:prSet presAssocID="{026C6FE3-7225-AF4C-AFF5-FDE78E74441E}" presName="LevelTwoTextNode" presStyleLbl="node4" presStyleIdx="8" presStyleCnt="14">
        <dgm:presLayoutVars>
          <dgm:chPref val="3"/>
        </dgm:presLayoutVars>
      </dgm:prSet>
      <dgm:spPr/>
    </dgm:pt>
    <dgm:pt modelId="{FCF52A18-C6CD-FD4E-A2EA-E9A535C26F44}" type="pres">
      <dgm:prSet presAssocID="{026C6FE3-7225-AF4C-AFF5-FDE78E74441E}" presName="level3hierChild" presStyleCnt="0"/>
      <dgm:spPr/>
    </dgm:pt>
    <dgm:pt modelId="{8E0ACD88-34A2-FD47-AA49-B996EA24785D}" type="pres">
      <dgm:prSet presAssocID="{79D3EFB3-6ECF-5647-84FB-75C1F3EC1107}" presName="conn2-1" presStyleLbl="parChTrans1D4" presStyleIdx="9" presStyleCnt="14"/>
      <dgm:spPr/>
    </dgm:pt>
    <dgm:pt modelId="{1A2561E1-CD58-8D48-8756-B5E2E59328A4}" type="pres">
      <dgm:prSet presAssocID="{79D3EFB3-6ECF-5647-84FB-75C1F3EC1107}" presName="connTx" presStyleLbl="parChTrans1D4" presStyleIdx="9" presStyleCnt="14"/>
      <dgm:spPr/>
    </dgm:pt>
    <dgm:pt modelId="{1FB09A38-E08C-324D-A72F-5DCBA6B073FB}" type="pres">
      <dgm:prSet presAssocID="{CDFC9428-4B6A-F347-A09C-3310E347FB00}" presName="root2" presStyleCnt="0"/>
      <dgm:spPr/>
    </dgm:pt>
    <dgm:pt modelId="{B96EE1CB-4A92-9047-89CD-B62189092BA5}" type="pres">
      <dgm:prSet presAssocID="{CDFC9428-4B6A-F347-A09C-3310E347FB00}" presName="LevelTwoTextNode" presStyleLbl="node4" presStyleIdx="9" presStyleCnt="14">
        <dgm:presLayoutVars>
          <dgm:chPref val="3"/>
        </dgm:presLayoutVars>
      </dgm:prSet>
      <dgm:spPr/>
    </dgm:pt>
    <dgm:pt modelId="{1505650F-8C5E-7C49-B24A-1C69CFE74DFD}" type="pres">
      <dgm:prSet presAssocID="{CDFC9428-4B6A-F347-A09C-3310E347FB00}" presName="level3hierChild" presStyleCnt="0"/>
      <dgm:spPr/>
    </dgm:pt>
    <dgm:pt modelId="{02B7EF2B-DCD2-D04E-912C-F4D0C62F95AD}" type="pres">
      <dgm:prSet presAssocID="{ECDE7A2A-D196-1041-B66E-6360E7100AD3}" presName="conn2-1" presStyleLbl="parChTrans1D4" presStyleIdx="10" presStyleCnt="14"/>
      <dgm:spPr/>
    </dgm:pt>
    <dgm:pt modelId="{6D7D9571-2028-AA46-9FD1-2AABDB5C1F63}" type="pres">
      <dgm:prSet presAssocID="{ECDE7A2A-D196-1041-B66E-6360E7100AD3}" presName="connTx" presStyleLbl="parChTrans1D4" presStyleIdx="10" presStyleCnt="14"/>
      <dgm:spPr/>
    </dgm:pt>
    <dgm:pt modelId="{BD2A89C5-0CD1-394B-88E3-60017741F3E2}" type="pres">
      <dgm:prSet presAssocID="{A0820B9B-973E-514F-A662-12A5C73449F0}" presName="root2" presStyleCnt="0"/>
      <dgm:spPr/>
    </dgm:pt>
    <dgm:pt modelId="{175CE94E-459E-FC49-A3C2-E704E2586989}" type="pres">
      <dgm:prSet presAssocID="{A0820B9B-973E-514F-A662-12A5C73449F0}" presName="LevelTwoTextNode" presStyleLbl="node4" presStyleIdx="10" presStyleCnt="14">
        <dgm:presLayoutVars>
          <dgm:chPref val="3"/>
        </dgm:presLayoutVars>
      </dgm:prSet>
      <dgm:spPr/>
    </dgm:pt>
    <dgm:pt modelId="{CBBF1B15-CC0A-CE47-85E5-5EB39A8796AA}" type="pres">
      <dgm:prSet presAssocID="{A0820B9B-973E-514F-A662-12A5C73449F0}" presName="level3hierChild" presStyleCnt="0"/>
      <dgm:spPr/>
    </dgm:pt>
    <dgm:pt modelId="{513BA108-7649-BE4F-A7E8-6B6D72933434}" type="pres">
      <dgm:prSet presAssocID="{3A671A46-9BD1-8847-AB8A-2C8F674D500B}" presName="conn2-1" presStyleLbl="parChTrans1D4" presStyleIdx="11" presStyleCnt="14"/>
      <dgm:spPr/>
    </dgm:pt>
    <dgm:pt modelId="{8D7DA815-B13C-0743-B768-432202D87979}" type="pres">
      <dgm:prSet presAssocID="{3A671A46-9BD1-8847-AB8A-2C8F674D500B}" presName="connTx" presStyleLbl="parChTrans1D4" presStyleIdx="11" presStyleCnt="14"/>
      <dgm:spPr/>
    </dgm:pt>
    <dgm:pt modelId="{21E94758-86E4-794D-83F9-152E1809A98E}" type="pres">
      <dgm:prSet presAssocID="{B875983A-6B96-EC40-B977-0C47BBD1B879}" presName="root2" presStyleCnt="0"/>
      <dgm:spPr/>
    </dgm:pt>
    <dgm:pt modelId="{4232D4C5-97BC-F843-BE82-0E4FAFAEDFEF}" type="pres">
      <dgm:prSet presAssocID="{B875983A-6B96-EC40-B977-0C47BBD1B879}" presName="LevelTwoTextNode" presStyleLbl="node4" presStyleIdx="11" presStyleCnt="14">
        <dgm:presLayoutVars>
          <dgm:chPref val="3"/>
        </dgm:presLayoutVars>
      </dgm:prSet>
      <dgm:spPr/>
    </dgm:pt>
    <dgm:pt modelId="{5EB7B661-89F6-4246-ABF6-E48A0B2A77BD}" type="pres">
      <dgm:prSet presAssocID="{B875983A-6B96-EC40-B977-0C47BBD1B879}" presName="level3hierChild" presStyleCnt="0"/>
      <dgm:spPr/>
    </dgm:pt>
    <dgm:pt modelId="{CC0A93A9-F3C4-9B4C-B7E3-79A151A673B1}" type="pres">
      <dgm:prSet presAssocID="{B5AE32C5-EB72-054E-A352-564FB1340B7B}" presName="conn2-1" presStyleLbl="parChTrans1D4" presStyleIdx="12" presStyleCnt="14"/>
      <dgm:spPr/>
    </dgm:pt>
    <dgm:pt modelId="{AE0F39BA-0E4F-8C40-8066-9EE06489B581}" type="pres">
      <dgm:prSet presAssocID="{B5AE32C5-EB72-054E-A352-564FB1340B7B}" presName="connTx" presStyleLbl="parChTrans1D4" presStyleIdx="12" presStyleCnt="14"/>
      <dgm:spPr/>
    </dgm:pt>
    <dgm:pt modelId="{EEF437A1-C9B3-A549-8FC9-55763475DE28}" type="pres">
      <dgm:prSet presAssocID="{148040D2-F5A5-2B4E-A011-4C94F3E331AD}" presName="root2" presStyleCnt="0"/>
      <dgm:spPr/>
    </dgm:pt>
    <dgm:pt modelId="{50A28664-E0DD-6343-BFC6-CD685D6EDC36}" type="pres">
      <dgm:prSet presAssocID="{148040D2-F5A5-2B4E-A011-4C94F3E331AD}" presName="LevelTwoTextNode" presStyleLbl="node4" presStyleIdx="12" presStyleCnt="14">
        <dgm:presLayoutVars>
          <dgm:chPref val="3"/>
        </dgm:presLayoutVars>
      </dgm:prSet>
      <dgm:spPr/>
    </dgm:pt>
    <dgm:pt modelId="{A40FA296-53B5-1C4D-A1E2-76CCEADBCA59}" type="pres">
      <dgm:prSet presAssocID="{148040D2-F5A5-2B4E-A011-4C94F3E331AD}" presName="level3hierChild" presStyleCnt="0"/>
      <dgm:spPr/>
    </dgm:pt>
    <dgm:pt modelId="{D234AF6A-728B-C64E-980B-D0601550855A}" type="pres">
      <dgm:prSet presAssocID="{CDAED3AC-D0CD-864E-B4BF-4376C1AFB1A4}" presName="conn2-1" presStyleLbl="parChTrans1D4" presStyleIdx="13" presStyleCnt="14"/>
      <dgm:spPr/>
    </dgm:pt>
    <dgm:pt modelId="{D2FB301D-5DE1-7C48-8B0C-36FB83EBC595}" type="pres">
      <dgm:prSet presAssocID="{CDAED3AC-D0CD-864E-B4BF-4376C1AFB1A4}" presName="connTx" presStyleLbl="parChTrans1D4" presStyleIdx="13" presStyleCnt="14"/>
      <dgm:spPr/>
    </dgm:pt>
    <dgm:pt modelId="{79F859CD-D25F-204E-B026-27B22AE63535}" type="pres">
      <dgm:prSet presAssocID="{BAF0911C-648D-9748-AD31-5DF14FC1FA0E}" presName="root2" presStyleCnt="0"/>
      <dgm:spPr/>
    </dgm:pt>
    <dgm:pt modelId="{8AF2F5B8-6763-BE48-BF13-68EFA3E4C043}" type="pres">
      <dgm:prSet presAssocID="{BAF0911C-648D-9748-AD31-5DF14FC1FA0E}" presName="LevelTwoTextNode" presStyleLbl="node4" presStyleIdx="13" presStyleCnt="14">
        <dgm:presLayoutVars>
          <dgm:chPref val="3"/>
        </dgm:presLayoutVars>
      </dgm:prSet>
      <dgm:spPr/>
    </dgm:pt>
    <dgm:pt modelId="{D31066EA-DB04-7B41-AD99-511591E2C8F2}" type="pres">
      <dgm:prSet presAssocID="{BAF0911C-648D-9748-AD31-5DF14FC1FA0E}" presName="level3hierChild" presStyleCnt="0"/>
      <dgm:spPr/>
    </dgm:pt>
  </dgm:ptLst>
  <dgm:cxnLst>
    <dgm:cxn modelId="{7BE5CF02-EC22-4E42-A461-870A0C19188F}" type="presOf" srcId="{6361523F-9A0A-EE40-BA1F-D18E6831C68A}" destId="{20E9CEF5-A0A3-6744-880D-3C951E6397FA}" srcOrd="0" destOrd="0" presId="urn:microsoft.com/office/officeart/2005/8/layout/hierarchy2"/>
    <dgm:cxn modelId="{0E215A0F-3926-BB48-8486-2BD5972ABBF9}" type="presOf" srcId="{58D54DE5-12E9-A241-AF12-F88E7E6692E2}" destId="{AE178CFA-B98A-A343-978C-B9EA359805B1}" srcOrd="0" destOrd="0" presId="urn:microsoft.com/office/officeart/2005/8/layout/hierarchy2"/>
    <dgm:cxn modelId="{31B5F313-222A-164A-AAA5-DF33006B48EA}" type="presOf" srcId="{BAF0911C-648D-9748-AD31-5DF14FC1FA0E}" destId="{8AF2F5B8-6763-BE48-BF13-68EFA3E4C043}" srcOrd="0" destOrd="0" presId="urn:microsoft.com/office/officeart/2005/8/layout/hierarchy2"/>
    <dgm:cxn modelId="{A1F72A14-A439-B340-BEE9-E85687ED2FDF}" type="presOf" srcId="{A0820B9B-973E-514F-A662-12A5C73449F0}" destId="{175CE94E-459E-FC49-A3C2-E704E2586989}" srcOrd="0" destOrd="0" presId="urn:microsoft.com/office/officeart/2005/8/layout/hierarchy2"/>
    <dgm:cxn modelId="{D44CFD1C-B75F-444D-9091-4FA8C452CCCD}" type="presOf" srcId="{9DC3D7DA-AD64-EF40-A148-D0030FAB037D}" destId="{9ADCC249-52A1-C04C-BBFD-3E0CBCC783A1}" srcOrd="0" destOrd="0" presId="urn:microsoft.com/office/officeart/2005/8/layout/hierarchy2"/>
    <dgm:cxn modelId="{4C953721-A556-5F4B-9441-98188671CF1A}" type="presOf" srcId="{ECDE7A2A-D196-1041-B66E-6360E7100AD3}" destId="{02B7EF2B-DCD2-D04E-912C-F4D0C62F95AD}" srcOrd="0" destOrd="0" presId="urn:microsoft.com/office/officeart/2005/8/layout/hierarchy2"/>
    <dgm:cxn modelId="{3AEFD82A-53AB-194B-B3E9-15B601B1B0A6}" type="presOf" srcId="{CDFC9428-4B6A-F347-A09C-3310E347FB00}" destId="{B96EE1CB-4A92-9047-89CD-B62189092BA5}" srcOrd="0" destOrd="0" presId="urn:microsoft.com/office/officeart/2005/8/layout/hierarchy2"/>
    <dgm:cxn modelId="{7F34D22C-F46D-C54F-A8CD-8629E93E4AD8}" type="presOf" srcId="{69905294-4069-A842-8A93-938E75F04651}" destId="{7F1E3365-FE47-0540-BF29-F782CD5ABFAC}" srcOrd="0" destOrd="0" presId="urn:microsoft.com/office/officeart/2005/8/layout/hierarchy2"/>
    <dgm:cxn modelId="{3D81E42D-B3DB-FB41-B9EB-021CFE8C28DA}" srcId="{771C0139-2601-6D46-87BB-67BD588891D9}" destId="{58D54DE5-12E9-A241-AF12-F88E7E6692E2}" srcOrd="0" destOrd="0" parTransId="{DE057B1B-58AD-214A-B8B8-0EB90552D4F6}" sibTransId="{ED822E22-CC39-344F-8DA4-C1DFE00AB3FD}"/>
    <dgm:cxn modelId="{B34E932E-9D26-854E-AF92-17B0332DD5DE}" srcId="{22564A56-92C1-224E-B11E-AC9453A8E004}" destId="{CDEA0983-C412-234B-89A3-1DA54CD8A363}" srcOrd="1" destOrd="0" parTransId="{27D0F4F5-BD28-644A-800F-59F3A34CAD61}" sibTransId="{7BE22A03-0954-DB4B-8C04-74BB7B35A6D7}"/>
    <dgm:cxn modelId="{1ECDDC3B-A30C-1047-BEB1-149195269E40}" type="presOf" srcId="{026C6FE3-7225-AF4C-AFF5-FDE78E74441E}" destId="{55B892EE-B4C3-0842-9F20-4988803A91AB}" srcOrd="0" destOrd="0" presId="urn:microsoft.com/office/officeart/2005/8/layout/hierarchy2"/>
    <dgm:cxn modelId="{4F442B40-4781-9744-A022-D79C8A76600A}" type="presOf" srcId="{79D3EFB3-6ECF-5647-84FB-75C1F3EC1107}" destId="{1A2561E1-CD58-8D48-8756-B5E2E59328A4}" srcOrd="1" destOrd="0" presId="urn:microsoft.com/office/officeart/2005/8/layout/hierarchy2"/>
    <dgm:cxn modelId="{76A5864A-AEC2-9C48-B8BE-4D6F6F3B34A6}" srcId="{22564A56-92C1-224E-B11E-AC9453A8E004}" destId="{2D106CB3-23F3-3B48-B978-474319A28F9B}" srcOrd="0" destOrd="0" parTransId="{6361523F-9A0A-EE40-BA1F-D18E6831C68A}" sibTransId="{BB43E368-33D9-4D43-8D52-1977A682BA3C}"/>
    <dgm:cxn modelId="{A5B6F14D-3F73-EC40-9021-4D7EB306142A}" srcId="{5E1513A0-6DB3-E548-A717-C7E185D6784E}" destId="{B85FC732-84F8-014C-95CC-6A6800A49BC0}" srcOrd="0" destOrd="0" parTransId="{C8656948-9BDD-0443-BB80-3532373C037D}" sibTransId="{AECC724E-BFC5-1043-B304-5404E8FB97EB}"/>
    <dgm:cxn modelId="{1F7CD950-5331-A342-8E6D-61B9E9BED593}" type="presOf" srcId="{2D106CB3-23F3-3B48-B978-474319A28F9B}" destId="{BFDBC151-1BE3-F84C-B0CB-76DCBC6244DA}" srcOrd="0" destOrd="0" presId="urn:microsoft.com/office/officeart/2005/8/layout/hierarchy2"/>
    <dgm:cxn modelId="{14FA0951-71DD-8645-80E7-F511C33BCA08}" type="presOf" srcId="{DE057B1B-58AD-214A-B8B8-0EB90552D4F6}" destId="{5684E953-6E49-6F4B-B0F6-F6B589F4091E}" srcOrd="1" destOrd="0" presId="urn:microsoft.com/office/officeart/2005/8/layout/hierarchy2"/>
    <dgm:cxn modelId="{41C11E54-CA84-884F-882B-8FD4975714E2}" type="presOf" srcId="{6DE67DA4-84E2-0043-84A3-5AB40C108DA3}" destId="{6B99A9DE-6F07-1E44-8983-63DF05C4B3EE}" srcOrd="0" destOrd="0" presId="urn:microsoft.com/office/officeart/2005/8/layout/hierarchy2"/>
    <dgm:cxn modelId="{5471275A-BD61-1A40-9318-89C461D8C1E0}" srcId="{CDEA0983-C412-234B-89A3-1DA54CD8A363}" destId="{88076856-737D-C543-BC65-018C32BE7EAC}" srcOrd="0" destOrd="0" parTransId="{69905294-4069-A842-8A93-938E75F04651}" sibTransId="{592FE693-622C-044F-A3A6-3D02D72668D7}"/>
    <dgm:cxn modelId="{73DE755F-FFD2-9542-AB2E-7613A3FE56D6}" type="presOf" srcId="{CDAED3AC-D0CD-864E-B4BF-4376C1AFB1A4}" destId="{D2FB301D-5DE1-7C48-8B0C-36FB83EBC595}" srcOrd="1" destOrd="0" presId="urn:microsoft.com/office/officeart/2005/8/layout/hierarchy2"/>
    <dgm:cxn modelId="{E2A24B62-7FAB-DD43-A854-5B46E3A13CF0}" type="presOf" srcId="{27D0F4F5-BD28-644A-800F-59F3A34CAD61}" destId="{E08F7B8D-5F82-5D42-809B-94482F47E6DF}" srcOrd="1" destOrd="0" presId="urn:microsoft.com/office/officeart/2005/8/layout/hierarchy2"/>
    <dgm:cxn modelId="{B427D962-D464-A04D-B02E-437F50B96D18}" srcId="{58D54DE5-12E9-A241-AF12-F88E7E6692E2}" destId="{C790A078-8D28-964D-8D80-BF23E89B7A4F}" srcOrd="1" destOrd="0" parTransId="{C05D7479-65A9-6E47-AEB8-ED1E68FEFBDF}" sibTransId="{B23771D1-D2A0-4B40-8162-0F82A41E8C22}"/>
    <dgm:cxn modelId="{73B90165-79B0-C542-A8D0-0207048415A8}" type="presOf" srcId="{BE7F788F-47F1-FE45-9055-B2BB55C25DA7}" destId="{4FB53BA7-3D77-9B44-B9E5-3D7A00B36874}" srcOrd="1" destOrd="0" presId="urn:microsoft.com/office/officeart/2005/8/layout/hierarchy2"/>
    <dgm:cxn modelId="{F9582A65-378E-A949-8BEE-3FF322A39C8F}" type="presOf" srcId="{C790A078-8D28-964D-8D80-BF23E89B7A4F}" destId="{F776274B-6DAE-E948-BD92-D8C3EDB90135}" srcOrd="0" destOrd="0" presId="urn:microsoft.com/office/officeart/2005/8/layout/hierarchy2"/>
    <dgm:cxn modelId="{A31DB969-2EF2-6646-A07E-EFAF902B4151}" type="presOf" srcId="{771C0139-2601-6D46-87BB-67BD588891D9}" destId="{5C9677CA-74B8-5340-AC4D-3F0E762CCF61}" srcOrd="0" destOrd="0" presId="urn:microsoft.com/office/officeart/2005/8/layout/hierarchy2"/>
    <dgm:cxn modelId="{753EE175-0FAB-1743-A7B2-F5BDFE02D9F4}" type="presOf" srcId="{148040D2-F5A5-2B4E-A011-4C94F3E331AD}" destId="{50A28664-E0DD-6343-BFC6-CD685D6EDC36}" srcOrd="0" destOrd="0" presId="urn:microsoft.com/office/officeart/2005/8/layout/hierarchy2"/>
    <dgm:cxn modelId="{071A8877-6C61-BC4A-A631-4CFDD6549AF1}" type="presOf" srcId="{6F4E0798-8FB6-694A-9B69-51A874A4CC25}" destId="{5136C08C-54E6-A143-BE12-80764A593ECB}" srcOrd="1" destOrd="0" presId="urn:microsoft.com/office/officeart/2005/8/layout/hierarchy2"/>
    <dgm:cxn modelId="{4913F57B-DDD2-6B49-AAF9-A99DDA131B7A}" srcId="{58D54DE5-12E9-A241-AF12-F88E7E6692E2}" destId="{9DC3D7DA-AD64-EF40-A148-D0030FAB037D}" srcOrd="0" destOrd="0" parTransId="{BFDB76AB-5E0C-3344-B86A-4FD64F8F8213}" sibTransId="{AC187BA9-5851-2142-B000-8D5E29868440}"/>
    <dgm:cxn modelId="{ED11DC7D-7C26-1548-AACA-62E8C5EA1D45}" type="presOf" srcId="{22564A56-92C1-224E-B11E-AC9453A8E004}" destId="{3A9D4181-8A94-864B-9983-8754108E8F13}" srcOrd="0" destOrd="0" presId="urn:microsoft.com/office/officeart/2005/8/layout/hierarchy2"/>
    <dgm:cxn modelId="{7967687F-A48E-3746-AD93-50608B3198FB}" srcId="{A0820B9B-973E-514F-A662-12A5C73449F0}" destId="{B875983A-6B96-EC40-B977-0C47BBD1B879}" srcOrd="0" destOrd="0" parTransId="{3A671A46-9BD1-8847-AB8A-2C8F674D500B}" sibTransId="{6EB98703-40E7-CB44-9A5B-F7110D3CE529}"/>
    <dgm:cxn modelId="{F9867981-8076-F341-A1A4-10EA960DEEE0}" type="presOf" srcId="{6361523F-9A0A-EE40-BA1F-D18E6831C68A}" destId="{43BA3886-70A4-0346-958F-E36CB4386FAC}" srcOrd="1" destOrd="0" presId="urn:microsoft.com/office/officeart/2005/8/layout/hierarchy2"/>
    <dgm:cxn modelId="{4AFD718A-940C-9D47-98C2-E40244F50E77}" srcId="{CDFC9428-4B6A-F347-A09C-3310E347FB00}" destId="{A0820B9B-973E-514F-A662-12A5C73449F0}" srcOrd="0" destOrd="0" parTransId="{ECDE7A2A-D196-1041-B66E-6360E7100AD3}" sibTransId="{927B7E69-2C05-AA4B-9A66-023EDC5FB5F8}"/>
    <dgm:cxn modelId="{87A7AC94-D9BD-5B42-AD16-5C20CE77B63B}" type="presOf" srcId="{BFDB76AB-5E0C-3344-B86A-4FD64F8F8213}" destId="{6CDE906E-651B-5348-9470-21AF11FD7C7A}" srcOrd="1" destOrd="0" presId="urn:microsoft.com/office/officeart/2005/8/layout/hierarchy2"/>
    <dgm:cxn modelId="{66385398-3983-5F4E-AB7B-F424B78077A7}" type="presOf" srcId="{C05D7479-65A9-6E47-AEB8-ED1E68FEFBDF}" destId="{2D6C8BF3-C92C-1C4A-B6E3-042A5EDC221E}" srcOrd="0" destOrd="0" presId="urn:microsoft.com/office/officeart/2005/8/layout/hierarchy2"/>
    <dgm:cxn modelId="{FF0F729A-2CA5-2247-87D5-798D0CB0D6CB}" srcId="{F7EBEF37-E809-544D-BEED-909934AE3783}" destId="{22564A56-92C1-224E-B11E-AC9453A8E004}" srcOrd="0" destOrd="0" parTransId="{BE7F788F-47F1-FE45-9055-B2BB55C25DA7}" sibTransId="{8C55BB8B-83A8-5D49-9D87-2ADC025B1FB0}"/>
    <dgm:cxn modelId="{248F349B-709A-3640-961F-1DE539A09452}" type="presOf" srcId="{6F4E0798-8FB6-694A-9B69-51A874A4CC25}" destId="{29F6235D-A89C-8F4C-A57C-A2CA7F82FB0F}" srcOrd="0" destOrd="0" presId="urn:microsoft.com/office/officeart/2005/8/layout/hierarchy2"/>
    <dgm:cxn modelId="{175B069D-862D-7047-81EF-3B2CBAAADE52}" type="presOf" srcId="{B85FC732-84F8-014C-95CC-6A6800A49BC0}" destId="{C975AE70-E4E5-1243-942F-7DD04A849657}" srcOrd="0" destOrd="0" presId="urn:microsoft.com/office/officeart/2005/8/layout/hierarchy2"/>
    <dgm:cxn modelId="{64C868A4-1A8D-1B4C-8DE1-D1EF02EB4D51}" type="presOf" srcId="{F7EBEF37-E809-544D-BEED-909934AE3783}" destId="{3A75067C-B318-044A-AF0D-43088B212BB2}" srcOrd="0" destOrd="0" presId="urn:microsoft.com/office/officeart/2005/8/layout/hierarchy2"/>
    <dgm:cxn modelId="{AC72CDA6-00CD-3D48-91E5-41A04C90FBE0}" srcId="{9DC3D7DA-AD64-EF40-A148-D0030FAB037D}" destId="{F7EBEF37-E809-544D-BEED-909934AE3783}" srcOrd="0" destOrd="0" parTransId="{5A2FAA3E-7A75-8748-BDCB-DD64B9DF0D39}" sibTransId="{1A553473-0342-BE46-B9FE-6BF41D92EAC8}"/>
    <dgm:cxn modelId="{6D31BAA7-6923-1A48-9F18-0E4156EA5983}" srcId="{CDFC9428-4B6A-F347-A09C-3310E347FB00}" destId="{148040D2-F5A5-2B4E-A011-4C94F3E331AD}" srcOrd="1" destOrd="0" parTransId="{B5AE32C5-EB72-054E-A352-564FB1340B7B}" sibTransId="{5ADE9519-9394-EF40-9B2C-5B85DA94B7BC}"/>
    <dgm:cxn modelId="{621398AC-6ACF-894A-A8BD-7FDAB4E12893}" type="presOf" srcId="{BFDB76AB-5E0C-3344-B86A-4FD64F8F8213}" destId="{170B8E40-D688-034A-8CFC-9C0152668E68}" srcOrd="0" destOrd="0" presId="urn:microsoft.com/office/officeart/2005/8/layout/hierarchy2"/>
    <dgm:cxn modelId="{2879DDAC-2B11-CC4A-84E0-C618D71552E2}" srcId="{148040D2-F5A5-2B4E-A011-4C94F3E331AD}" destId="{BAF0911C-648D-9748-AD31-5DF14FC1FA0E}" srcOrd="0" destOrd="0" parTransId="{CDAED3AC-D0CD-864E-B4BF-4376C1AFB1A4}" sibTransId="{2546917A-689F-784B-832F-9BE644979D89}"/>
    <dgm:cxn modelId="{AEA877B6-DB29-3D41-B0DA-7E0643DD5340}" srcId="{B85FC732-84F8-014C-95CC-6A6800A49BC0}" destId="{771C0139-2601-6D46-87BB-67BD588891D9}" srcOrd="0" destOrd="0" parTransId="{6DE67DA4-84E2-0043-84A3-5AB40C108DA3}" sibTransId="{BDC41756-D3E7-7C46-8FFE-CCFC04D2ED2C}"/>
    <dgm:cxn modelId="{BB7859BA-40C6-F546-B984-144E1F89AD37}" type="presOf" srcId="{C05D7479-65A9-6E47-AEB8-ED1E68FEFBDF}" destId="{924E80F3-91A7-5241-9E25-D457367572E8}" srcOrd="1" destOrd="0" presId="urn:microsoft.com/office/officeart/2005/8/layout/hierarchy2"/>
    <dgm:cxn modelId="{345133BC-1DB2-4848-861B-34B8A890B77E}" type="presOf" srcId="{5E25744F-C542-8C48-9B00-828A4B14EFF3}" destId="{1D26C559-9F8C-BC47-9E05-99EF98A0B622}" srcOrd="0" destOrd="0" presId="urn:microsoft.com/office/officeart/2005/8/layout/hierarchy2"/>
    <dgm:cxn modelId="{6F9526BD-5869-9249-AA59-D9B7D9709340}" type="presOf" srcId="{B875983A-6B96-EC40-B977-0C47BBD1B879}" destId="{4232D4C5-97BC-F843-BE82-0E4FAFAEDFEF}" srcOrd="0" destOrd="0" presId="urn:microsoft.com/office/officeart/2005/8/layout/hierarchy2"/>
    <dgm:cxn modelId="{EAAEC6BE-275F-6942-8EB2-BD34C2E8A04B}" type="presOf" srcId="{CDAED3AC-D0CD-864E-B4BF-4376C1AFB1A4}" destId="{D234AF6A-728B-C64E-980B-D0601550855A}" srcOrd="0" destOrd="0" presId="urn:microsoft.com/office/officeart/2005/8/layout/hierarchy2"/>
    <dgm:cxn modelId="{6942DCBE-7BA6-464D-A310-9E459FDE96A0}" type="presOf" srcId="{3A671A46-9BD1-8847-AB8A-2C8F674D500B}" destId="{8D7DA815-B13C-0743-B768-432202D87979}" srcOrd="1" destOrd="0" presId="urn:microsoft.com/office/officeart/2005/8/layout/hierarchy2"/>
    <dgm:cxn modelId="{041102C0-C598-F645-A618-4D384064163F}" type="presOf" srcId="{79D3EFB3-6ECF-5647-84FB-75C1F3EC1107}" destId="{8E0ACD88-34A2-FD47-AA49-B996EA24785D}" srcOrd="0" destOrd="0" presId="urn:microsoft.com/office/officeart/2005/8/layout/hierarchy2"/>
    <dgm:cxn modelId="{6463E2C4-8D46-6448-B321-E508D714F853}" type="presOf" srcId="{BE7F788F-47F1-FE45-9055-B2BB55C25DA7}" destId="{1F14B919-87B8-5241-890D-105C7C986F52}" srcOrd="0" destOrd="0" presId="urn:microsoft.com/office/officeart/2005/8/layout/hierarchy2"/>
    <dgm:cxn modelId="{6D58F6C4-D2E2-9149-A922-1E10FAE66B93}" srcId="{2D106CB3-23F3-3B48-B978-474319A28F9B}" destId="{DA283D62-EEC7-8148-982A-6DDCC2B6C49F}" srcOrd="0" destOrd="0" parTransId="{6F4E0798-8FB6-694A-9B69-51A874A4CC25}" sibTransId="{B3E66A03-8FE1-504B-A9F9-10E8F4E27B8D}"/>
    <dgm:cxn modelId="{069C95C5-F0CD-224E-B650-3B87BF7806AF}" srcId="{026C6FE3-7225-AF4C-AFF5-FDE78E74441E}" destId="{CDFC9428-4B6A-F347-A09C-3310E347FB00}" srcOrd="0" destOrd="0" parTransId="{79D3EFB3-6ECF-5647-84FB-75C1F3EC1107}" sibTransId="{9C1802D0-E551-4D41-B1AA-87BCEDAFA819}"/>
    <dgm:cxn modelId="{35830FC8-0769-6D4B-9F83-8245D6A85A50}" type="presOf" srcId="{B5AE32C5-EB72-054E-A352-564FB1340B7B}" destId="{AE0F39BA-0E4F-8C40-8066-9EE06489B581}" srcOrd="1" destOrd="0" presId="urn:microsoft.com/office/officeart/2005/8/layout/hierarchy2"/>
    <dgm:cxn modelId="{A050C7C8-7B72-7C48-9396-59874F6606E1}" type="presOf" srcId="{5E25744F-C542-8C48-9B00-828A4B14EFF3}" destId="{49DDC206-4CAF-444D-9E33-E24FBB1A3AAC}" srcOrd="1" destOrd="0" presId="urn:microsoft.com/office/officeart/2005/8/layout/hierarchy2"/>
    <dgm:cxn modelId="{E53938CD-5615-C94E-9881-B8D4221DCF93}" type="presOf" srcId="{DE057B1B-58AD-214A-B8B8-0EB90552D4F6}" destId="{9356F2E0-4CA9-774A-87F3-CA69CDFC2FB4}" srcOrd="0" destOrd="0" presId="urn:microsoft.com/office/officeart/2005/8/layout/hierarchy2"/>
    <dgm:cxn modelId="{131252CE-06AA-CB49-972C-58D516A2AB07}" type="presOf" srcId="{69905294-4069-A842-8A93-938E75F04651}" destId="{D9EEF11D-149B-D842-B259-66AAC3DF3409}" srcOrd="1" destOrd="0" presId="urn:microsoft.com/office/officeart/2005/8/layout/hierarchy2"/>
    <dgm:cxn modelId="{AA881ED1-16DE-9F41-850D-CAC2FBD77F0C}" srcId="{C790A078-8D28-964D-8D80-BF23E89B7A4F}" destId="{026C6FE3-7225-AF4C-AFF5-FDE78E74441E}" srcOrd="0" destOrd="0" parTransId="{5E25744F-C542-8C48-9B00-828A4B14EFF3}" sibTransId="{A71679B2-F9CF-B240-A50A-EFC8F81BE0E9}"/>
    <dgm:cxn modelId="{D05A7BD9-182D-9846-BA73-A93DB63CB6F4}" type="presOf" srcId="{6DE67DA4-84E2-0043-84A3-5AB40C108DA3}" destId="{41D9C5B7-2AF1-8C4C-A55E-6CEC271CBE2A}" srcOrd="1" destOrd="0" presId="urn:microsoft.com/office/officeart/2005/8/layout/hierarchy2"/>
    <dgm:cxn modelId="{E32CE9DB-EFA8-A442-B930-2072F12C1F3A}" type="presOf" srcId="{3A671A46-9BD1-8847-AB8A-2C8F674D500B}" destId="{513BA108-7649-BE4F-A7E8-6B6D72933434}" srcOrd="0" destOrd="0" presId="urn:microsoft.com/office/officeart/2005/8/layout/hierarchy2"/>
    <dgm:cxn modelId="{60D2CBE4-4874-9C48-95EF-323FE8FF5C08}" type="presOf" srcId="{88076856-737D-C543-BC65-018C32BE7EAC}" destId="{6D96950B-8EC4-CF45-BDED-919DA52BF237}" srcOrd="0" destOrd="0" presId="urn:microsoft.com/office/officeart/2005/8/layout/hierarchy2"/>
    <dgm:cxn modelId="{A08B32E8-AFF6-3D45-945C-7EB50F15E0E2}" type="presOf" srcId="{27D0F4F5-BD28-644A-800F-59F3A34CAD61}" destId="{466EF364-DA8C-4D44-8E8A-8A6717A8FFEC}" srcOrd="0" destOrd="0" presId="urn:microsoft.com/office/officeart/2005/8/layout/hierarchy2"/>
    <dgm:cxn modelId="{3EF4B3E9-453A-5F4F-927D-2347B7795110}" type="presOf" srcId="{5E1513A0-6DB3-E548-A717-C7E185D6784E}" destId="{0EF93323-7B91-B248-80FA-59187FC710F6}" srcOrd="0" destOrd="0" presId="urn:microsoft.com/office/officeart/2005/8/layout/hierarchy2"/>
    <dgm:cxn modelId="{2DA71EEA-45F4-0442-9DC2-42562C668AD1}" type="presOf" srcId="{CDEA0983-C412-234B-89A3-1DA54CD8A363}" destId="{C060F097-8115-C24C-BFB3-77DB4B267BF2}" srcOrd="0" destOrd="0" presId="urn:microsoft.com/office/officeart/2005/8/layout/hierarchy2"/>
    <dgm:cxn modelId="{6F83E5EA-0148-5442-8037-481BA5C3F9E5}" type="presOf" srcId="{5A2FAA3E-7A75-8748-BDCB-DD64B9DF0D39}" destId="{365FFF55-5279-8B4F-87D0-8B734178C08C}" srcOrd="0" destOrd="0" presId="urn:microsoft.com/office/officeart/2005/8/layout/hierarchy2"/>
    <dgm:cxn modelId="{5554D4ED-1F33-0847-AE3A-B95CF4F18D7F}" type="presOf" srcId="{ECDE7A2A-D196-1041-B66E-6360E7100AD3}" destId="{6D7D9571-2028-AA46-9FD1-2AABDB5C1F63}" srcOrd="1" destOrd="0" presId="urn:microsoft.com/office/officeart/2005/8/layout/hierarchy2"/>
    <dgm:cxn modelId="{A255CAF3-26A2-9741-9540-27EB5CEA47F7}" type="presOf" srcId="{B5AE32C5-EB72-054E-A352-564FB1340B7B}" destId="{CC0A93A9-F3C4-9B4C-B7E3-79A151A673B1}" srcOrd="0" destOrd="0" presId="urn:microsoft.com/office/officeart/2005/8/layout/hierarchy2"/>
    <dgm:cxn modelId="{590C74FA-5E66-AC48-BC63-47EB3FDD736D}" type="presOf" srcId="{5A2FAA3E-7A75-8748-BDCB-DD64B9DF0D39}" destId="{BF0765CA-78D0-B447-97B3-A86F945696EC}" srcOrd="1" destOrd="0" presId="urn:microsoft.com/office/officeart/2005/8/layout/hierarchy2"/>
    <dgm:cxn modelId="{3192E4FC-8B89-804D-9A10-4820DD4A3639}" type="presOf" srcId="{DA283D62-EEC7-8148-982A-6DDCC2B6C49F}" destId="{77343CEA-C1AA-8247-87F7-55C6E2AEAE53}" srcOrd="0" destOrd="0" presId="urn:microsoft.com/office/officeart/2005/8/layout/hierarchy2"/>
    <dgm:cxn modelId="{86B427DA-F9A7-F348-B728-860313A21B9C}" type="presParOf" srcId="{0EF93323-7B91-B248-80FA-59187FC710F6}" destId="{14BF16B4-351A-E845-8FF5-43B0EEB9EFB7}" srcOrd="0" destOrd="0" presId="urn:microsoft.com/office/officeart/2005/8/layout/hierarchy2"/>
    <dgm:cxn modelId="{ACE94299-9B5F-5244-B707-DAB3C7AED498}" type="presParOf" srcId="{14BF16B4-351A-E845-8FF5-43B0EEB9EFB7}" destId="{C975AE70-E4E5-1243-942F-7DD04A849657}" srcOrd="0" destOrd="0" presId="urn:microsoft.com/office/officeart/2005/8/layout/hierarchy2"/>
    <dgm:cxn modelId="{726FDA9B-184D-1941-BA0B-C884F68C62BD}" type="presParOf" srcId="{14BF16B4-351A-E845-8FF5-43B0EEB9EFB7}" destId="{390B2624-4841-844C-BC1D-61034C58CBBA}" srcOrd="1" destOrd="0" presId="urn:microsoft.com/office/officeart/2005/8/layout/hierarchy2"/>
    <dgm:cxn modelId="{3F5384E3-AB2F-2945-A247-D009D297B8F2}" type="presParOf" srcId="{390B2624-4841-844C-BC1D-61034C58CBBA}" destId="{6B99A9DE-6F07-1E44-8983-63DF05C4B3EE}" srcOrd="0" destOrd="0" presId="urn:microsoft.com/office/officeart/2005/8/layout/hierarchy2"/>
    <dgm:cxn modelId="{990F698A-3368-B14F-A143-0A9CADE2827F}" type="presParOf" srcId="{6B99A9DE-6F07-1E44-8983-63DF05C4B3EE}" destId="{41D9C5B7-2AF1-8C4C-A55E-6CEC271CBE2A}" srcOrd="0" destOrd="0" presId="urn:microsoft.com/office/officeart/2005/8/layout/hierarchy2"/>
    <dgm:cxn modelId="{A5DE0D93-6553-9547-87E8-937ECBC34807}" type="presParOf" srcId="{390B2624-4841-844C-BC1D-61034C58CBBA}" destId="{2E0BE5C8-BA68-4D4C-A92B-05F7A093858A}" srcOrd="1" destOrd="0" presId="urn:microsoft.com/office/officeart/2005/8/layout/hierarchy2"/>
    <dgm:cxn modelId="{BD16F059-6C78-4C4E-BA7D-DB49F42CE572}" type="presParOf" srcId="{2E0BE5C8-BA68-4D4C-A92B-05F7A093858A}" destId="{5C9677CA-74B8-5340-AC4D-3F0E762CCF61}" srcOrd="0" destOrd="0" presId="urn:microsoft.com/office/officeart/2005/8/layout/hierarchy2"/>
    <dgm:cxn modelId="{E2648127-D3F8-844F-8DD9-E70B94883418}" type="presParOf" srcId="{2E0BE5C8-BA68-4D4C-A92B-05F7A093858A}" destId="{FE043A33-CDDB-CA43-9A13-9B0104B3E64A}" srcOrd="1" destOrd="0" presId="urn:microsoft.com/office/officeart/2005/8/layout/hierarchy2"/>
    <dgm:cxn modelId="{B9D017E9-78F3-9A47-8A0F-5E43CC36EC1B}" type="presParOf" srcId="{FE043A33-CDDB-CA43-9A13-9B0104B3E64A}" destId="{9356F2E0-4CA9-774A-87F3-CA69CDFC2FB4}" srcOrd="0" destOrd="0" presId="urn:microsoft.com/office/officeart/2005/8/layout/hierarchy2"/>
    <dgm:cxn modelId="{2FE88806-3C6E-394D-88AD-E1E414DEBAD6}" type="presParOf" srcId="{9356F2E0-4CA9-774A-87F3-CA69CDFC2FB4}" destId="{5684E953-6E49-6F4B-B0F6-F6B589F4091E}" srcOrd="0" destOrd="0" presId="urn:microsoft.com/office/officeart/2005/8/layout/hierarchy2"/>
    <dgm:cxn modelId="{8ECB5B33-1AB8-5142-A719-DBBCEB74A339}" type="presParOf" srcId="{FE043A33-CDDB-CA43-9A13-9B0104B3E64A}" destId="{666C2464-8466-BC4A-A0BD-86C96E657C9C}" srcOrd="1" destOrd="0" presId="urn:microsoft.com/office/officeart/2005/8/layout/hierarchy2"/>
    <dgm:cxn modelId="{2C47511E-A90D-954A-9177-5E7D6B21EEF8}" type="presParOf" srcId="{666C2464-8466-BC4A-A0BD-86C96E657C9C}" destId="{AE178CFA-B98A-A343-978C-B9EA359805B1}" srcOrd="0" destOrd="0" presId="urn:microsoft.com/office/officeart/2005/8/layout/hierarchy2"/>
    <dgm:cxn modelId="{6E4C518E-8035-8849-8235-47D3066AEB0B}" type="presParOf" srcId="{666C2464-8466-BC4A-A0BD-86C96E657C9C}" destId="{380DAFBB-1186-7542-B8D4-EB4D94947A7B}" srcOrd="1" destOrd="0" presId="urn:microsoft.com/office/officeart/2005/8/layout/hierarchy2"/>
    <dgm:cxn modelId="{5DEA6788-858D-5E44-8AD1-3159DABF54B0}" type="presParOf" srcId="{380DAFBB-1186-7542-B8D4-EB4D94947A7B}" destId="{170B8E40-D688-034A-8CFC-9C0152668E68}" srcOrd="0" destOrd="0" presId="urn:microsoft.com/office/officeart/2005/8/layout/hierarchy2"/>
    <dgm:cxn modelId="{7233C305-268E-0544-9A41-9194109E5DB0}" type="presParOf" srcId="{170B8E40-D688-034A-8CFC-9C0152668E68}" destId="{6CDE906E-651B-5348-9470-21AF11FD7C7A}" srcOrd="0" destOrd="0" presId="urn:microsoft.com/office/officeart/2005/8/layout/hierarchy2"/>
    <dgm:cxn modelId="{CF24934C-756F-B94C-8570-4C6F33C3CDD5}" type="presParOf" srcId="{380DAFBB-1186-7542-B8D4-EB4D94947A7B}" destId="{221357CA-139F-F647-98CC-0B7B9CB55A1C}" srcOrd="1" destOrd="0" presId="urn:microsoft.com/office/officeart/2005/8/layout/hierarchy2"/>
    <dgm:cxn modelId="{FB1A2AE5-FA33-7E46-B284-8B249A88FEF2}" type="presParOf" srcId="{221357CA-139F-F647-98CC-0B7B9CB55A1C}" destId="{9ADCC249-52A1-C04C-BBFD-3E0CBCC783A1}" srcOrd="0" destOrd="0" presId="urn:microsoft.com/office/officeart/2005/8/layout/hierarchy2"/>
    <dgm:cxn modelId="{08BE5298-3BBB-594C-BA5F-79DF1B8F2543}" type="presParOf" srcId="{221357CA-139F-F647-98CC-0B7B9CB55A1C}" destId="{92C0CE04-D5FE-784A-8480-6859FAE94D61}" srcOrd="1" destOrd="0" presId="urn:microsoft.com/office/officeart/2005/8/layout/hierarchy2"/>
    <dgm:cxn modelId="{AFD20C84-4677-104C-87DE-872D2076F426}" type="presParOf" srcId="{92C0CE04-D5FE-784A-8480-6859FAE94D61}" destId="{365FFF55-5279-8B4F-87D0-8B734178C08C}" srcOrd="0" destOrd="0" presId="urn:microsoft.com/office/officeart/2005/8/layout/hierarchy2"/>
    <dgm:cxn modelId="{B73A71BD-7DFC-6343-9C27-9031A72FC03E}" type="presParOf" srcId="{365FFF55-5279-8B4F-87D0-8B734178C08C}" destId="{BF0765CA-78D0-B447-97B3-A86F945696EC}" srcOrd="0" destOrd="0" presId="urn:microsoft.com/office/officeart/2005/8/layout/hierarchy2"/>
    <dgm:cxn modelId="{0EF7746E-E4B9-4642-AA1A-ADA2C114FF8A}" type="presParOf" srcId="{92C0CE04-D5FE-784A-8480-6859FAE94D61}" destId="{BF7CDD56-DB50-6C48-891A-10DFF852EEA1}" srcOrd="1" destOrd="0" presId="urn:microsoft.com/office/officeart/2005/8/layout/hierarchy2"/>
    <dgm:cxn modelId="{18C07C3D-A8E8-6E48-BC59-2AA4059EDA92}" type="presParOf" srcId="{BF7CDD56-DB50-6C48-891A-10DFF852EEA1}" destId="{3A75067C-B318-044A-AF0D-43088B212BB2}" srcOrd="0" destOrd="0" presId="urn:microsoft.com/office/officeart/2005/8/layout/hierarchy2"/>
    <dgm:cxn modelId="{0B73DA55-FC76-584F-8716-7523E767AB55}" type="presParOf" srcId="{BF7CDD56-DB50-6C48-891A-10DFF852EEA1}" destId="{27F801CF-0FD9-DB4D-ADFE-1B1D567A1B10}" srcOrd="1" destOrd="0" presId="urn:microsoft.com/office/officeart/2005/8/layout/hierarchy2"/>
    <dgm:cxn modelId="{AEE903E5-276A-C74E-971C-98304B0A0B76}" type="presParOf" srcId="{27F801CF-0FD9-DB4D-ADFE-1B1D567A1B10}" destId="{1F14B919-87B8-5241-890D-105C7C986F52}" srcOrd="0" destOrd="0" presId="urn:microsoft.com/office/officeart/2005/8/layout/hierarchy2"/>
    <dgm:cxn modelId="{A4973905-71E3-9F49-9150-F62D9A36F223}" type="presParOf" srcId="{1F14B919-87B8-5241-890D-105C7C986F52}" destId="{4FB53BA7-3D77-9B44-B9E5-3D7A00B36874}" srcOrd="0" destOrd="0" presId="urn:microsoft.com/office/officeart/2005/8/layout/hierarchy2"/>
    <dgm:cxn modelId="{5CF8DC40-1370-C346-8CA9-AB4B5EAA3742}" type="presParOf" srcId="{27F801CF-0FD9-DB4D-ADFE-1B1D567A1B10}" destId="{88AB305A-EAD0-C741-96C3-8F14F714D690}" srcOrd="1" destOrd="0" presId="urn:microsoft.com/office/officeart/2005/8/layout/hierarchy2"/>
    <dgm:cxn modelId="{93352E0E-E48D-774E-83C9-B9DE100ADF64}" type="presParOf" srcId="{88AB305A-EAD0-C741-96C3-8F14F714D690}" destId="{3A9D4181-8A94-864B-9983-8754108E8F13}" srcOrd="0" destOrd="0" presId="urn:microsoft.com/office/officeart/2005/8/layout/hierarchy2"/>
    <dgm:cxn modelId="{822EEEAC-2AD3-9A4F-ACC6-C38AFD4F0FEF}" type="presParOf" srcId="{88AB305A-EAD0-C741-96C3-8F14F714D690}" destId="{9B20F15C-6451-7649-A662-4F09E548E41F}" srcOrd="1" destOrd="0" presId="urn:microsoft.com/office/officeart/2005/8/layout/hierarchy2"/>
    <dgm:cxn modelId="{E3331215-9FC8-B546-AEF8-D1D638C6B30E}" type="presParOf" srcId="{9B20F15C-6451-7649-A662-4F09E548E41F}" destId="{20E9CEF5-A0A3-6744-880D-3C951E6397FA}" srcOrd="0" destOrd="0" presId="urn:microsoft.com/office/officeart/2005/8/layout/hierarchy2"/>
    <dgm:cxn modelId="{4AE843BF-339C-F240-811F-33A3237BB38C}" type="presParOf" srcId="{20E9CEF5-A0A3-6744-880D-3C951E6397FA}" destId="{43BA3886-70A4-0346-958F-E36CB4386FAC}" srcOrd="0" destOrd="0" presId="urn:microsoft.com/office/officeart/2005/8/layout/hierarchy2"/>
    <dgm:cxn modelId="{2156A8DF-AB2E-7E4F-9A77-45BD93F5429A}" type="presParOf" srcId="{9B20F15C-6451-7649-A662-4F09E548E41F}" destId="{B649F854-55CA-4C45-B6B6-FCE7FEF35974}" srcOrd="1" destOrd="0" presId="urn:microsoft.com/office/officeart/2005/8/layout/hierarchy2"/>
    <dgm:cxn modelId="{954F1A74-60A8-ED44-AE18-D899ED219674}" type="presParOf" srcId="{B649F854-55CA-4C45-B6B6-FCE7FEF35974}" destId="{BFDBC151-1BE3-F84C-B0CB-76DCBC6244DA}" srcOrd="0" destOrd="0" presId="urn:microsoft.com/office/officeart/2005/8/layout/hierarchy2"/>
    <dgm:cxn modelId="{25308311-F7F9-614D-85A1-CA5465DCC351}" type="presParOf" srcId="{B649F854-55CA-4C45-B6B6-FCE7FEF35974}" destId="{973F230A-A18D-A04A-A58C-679236D02FDF}" srcOrd="1" destOrd="0" presId="urn:microsoft.com/office/officeart/2005/8/layout/hierarchy2"/>
    <dgm:cxn modelId="{6EC9C857-A2BB-4448-A7AE-E63D41BB4415}" type="presParOf" srcId="{973F230A-A18D-A04A-A58C-679236D02FDF}" destId="{29F6235D-A89C-8F4C-A57C-A2CA7F82FB0F}" srcOrd="0" destOrd="0" presId="urn:microsoft.com/office/officeart/2005/8/layout/hierarchy2"/>
    <dgm:cxn modelId="{6F37586B-5835-904D-8F92-410C48115091}" type="presParOf" srcId="{29F6235D-A89C-8F4C-A57C-A2CA7F82FB0F}" destId="{5136C08C-54E6-A143-BE12-80764A593ECB}" srcOrd="0" destOrd="0" presId="urn:microsoft.com/office/officeart/2005/8/layout/hierarchy2"/>
    <dgm:cxn modelId="{EE387E9D-1D5D-BC4F-8AD3-435E9DF559A7}" type="presParOf" srcId="{973F230A-A18D-A04A-A58C-679236D02FDF}" destId="{5731B57D-9B11-504B-93D4-9B26A36C84C0}" srcOrd="1" destOrd="0" presId="urn:microsoft.com/office/officeart/2005/8/layout/hierarchy2"/>
    <dgm:cxn modelId="{8A596A57-94DE-E44C-919C-AEDF5D44EEA9}" type="presParOf" srcId="{5731B57D-9B11-504B-93D4-9B26A36C84C0}" destId="{77343CEA-C1AA-8247-87F7-55C6E2AEAE53}" srcOrd="0" destOrd="0" presId="urn:microsoft.com/office/officeart/2005/8/layout/hierarchy2"/>
    <dgm:cxn modelId="{CEC58EF9-11BF-5B45-A029-97FA0874B875}" type="presParOf" srcId="{5731B57D-9B11-504B-93D4-9B26A36C84C0}" destId="{38996C1D-6B68-0249-82D9-C1E5394C31A6}" srcOrd="1" destOrd="0" presId="urn:microsoft.com/office/officeart/2005/8/layout/hierarchy2"/>
    <dgm:cxn modelId="{53EDF234-944E-B347-83F5-9378AC421978}" type="presParOf" srcId="{9B20F15C-6451-7649-A662-4F09E548E41F}" destId="{466EF364-DA8C-4D44-8E8A-8A6717A8FFEC}" srcOrd="2" destOrd="0" presId="urn:microsoft.com/office/officeart/2005/8/layout/hierarchy2"/>
    <dgm:cxn modelId="{6502EE34-3EF9-0A48-89CE-6B1D79692BAE}" type="presParOf" srcId="{466EF364-DA8C-4D44-8E8A-8A6717A8FFEC}" destId="{E08F7B8D-5F82-5D42-809B-94482F47E6DF}" srcOrd="0" destOrd="0" presId="urn:microsoft.com/office/officeart/2005/8/layout/hierarchy2"/>
    <dgm:cxn modelId="{B16A9922-AB33-4A43-91AB-C27AA8B19934}" type="presParOf" srcId="{9B20F15C-6451-7649-A662-4F09E548E41F}" destId="{2BBF0714-CA23-8A46-9102-66FE381268CB}" srcOrd="3" destOrd="0" presId="urn:microsoft.com/office/officeart/2005/8/layout/hierarchy2"/>
    <dgm:cxn modelId="{C54C1845-3DC6-044F-ACE1-72E1CFE8AFBF}" type="presParOf" srcId="{2BBF0714-CA23-8A46-9102-66FE381268CB}" destId="{C060F097-8115-C24C-BFB3-77DB4B267BF2}" srcOrd="0" destOrd="0" presId="urn:microsoft.com/office/officeart/2005/8/layout/hierarchy2"/>
    <dgm:cxn modelId="{CDB835A0-3343-F741-97B6-A49904A8B63B}" type="presParOf" srcId="{2BBF0714-CA23-8A46-9102-66FE381268CB}" destId="{AA546074-F4B4-6747-A3E2-925CE552B810}" srcOrd="1" destOrd="0" presId="urn:microsoft.com/office/officeart/2005/8/layout/hierarchy2"/>
    <dgm:cxn modelId="{0999A9DF-6814-BA4C-9714-C82AF059E778}" type="presParOf" srcId="{AA546074-F4B4-6747-A3E2-925CE552B810}" destId="{7F1E3365-FE47-0540-BF29-F782CD5ABFAC}" srcOrd="0" destOrd="0" presId="urn:microsoft.com/office/officeart/2005/8/layout/hierarchy2"/>
    <dgm:cxn modelId="{6F65056D-D723-5D44-B598-6351F3C2DEF1}" type="presParOf" srcId="{7F1E3365-FE47-0540-BF29-F782CD5ABFAC}" destId="{D9EEF11D-149B-D842-B259-66AAC3DF3409}" srcOrd="0" destOrd="0" presId="urn:microsoft.com/office/officeart/2005/8/layout/hierarchy2"/>
    <dgm:cxn modelId="{0B5F3B42-8F61-4F4E-85E5-0698E1198646}" type="presParOf" srcId="{AA546074-F4B4-6747-A3E2-925CE552B810}" destId="{0A540115-E6CB-B84C-9430-F191CCDC67EF}" srcOrd="1" destOrd="0" presId="urn:microsoft.com/office/officeart/2005/8/layout/hierarchy2"/>
    <dgm:cxn modelId="{7488D775-57B6-764D-8D3C-3400D7AC4750}" type="presParOf" srcId="{0A540115-E6CB-B84C-9430-F191CCDC67EF}" destId="{6D96950B-8EC4-CF45-BDED-919DA52BF237}" srcOrd="0" destOrd="0" presId="urn:microsoft.com/office/officeart/2005/8/layout/hierarchy2"/>
    <dgm:cxn modelId="{8B93F33B-CA71-6E46-9E34-EDA57C2629BD}" type="presParOf" srcId="{0A540115-E6CB-B84C-9430-F191CCDC67EF}" destId="{FABA5780-7C17-7F41-887D-22450B21BA85}" srcOrd="1" destOrd="0" presId="urn:microsoft.com/office/officeart/2005/8/layout/hierarchy2"/>
    <dgm:cxn modelId="{7BB462B2-4ED0-144D-B3D4-C130E2B99862}" type="presParOf" srcId="{380DAFBB-1186-7542-B8D4-EB4D94947A7B}" destId="{2D6C8BF3-C92C-1C4A-B6E3-042A5EDC221E}" srcOrd="2" destOrd="0" presId="urn:microsoft.com/office/officeart/2005/8/layout/hierarchy2"/>
    <dgm:cxn modelId="{CE759574-D0B8-424E-A14B-48483A28A9BB}" type="presParOf" srcId="{2D6C8BF3-C92C-1C4A-B6E3-042A5EDC221E}" destId="{924E80F3-91A7-5241-9E25-D457367572E8}" srcOrd="0" destOrd="0" presId="urn:microsoft.com/office/officeart/2005/8/layout/hierarchy2"/>
    <dgm:cxn modelId="{1ED863B8-F791-6847-855C-95FE81069241}" type="presParOf" srcId="{380DAFBB-1186-7542-B8D4-EB4D94947A7B}" destId="{92999098-96F5-6E40-9E13-810E7BACBE89}" srcOrd="3" destOrd="0" presId="urn:microsoft.com/office/officeart/2005/8/layout/hierarchy2"/>
    <dgm:cxn modelId="{40DEDE8F-92E4-3D4C-AE9B-B1B55E011DB7}" type="presParOf" srcId="{92999098-96F5-6E40-9E13-810E7BACBE89}" destId="{F776274B-6DAE-E948-BD92-D8C3EDB90135}" srcOrd="0" destOrd="0" presId="urn:microsoft.com/office/officeart/2005/8/layout/hierarchy2"/>
    <dgm:cxn modelId="{A308566E-187F-4C45-97F0-915E62F6FF62}" type="presParOf" srcId="{92999098-96F5-6E40-9E13-810E7BACBE89}" destId="{2BC1D450-F757-6849-8F9C-DDF1FC991804}" srcOrd="1" destOrd="0" presId="urn:microsoft.com/office/officeart/2005/8/layout/hierarchy2"/>
    <dgm:cxn modelId="{FDAFDAC9-716D-404C-8981-9953B551E30E}" type="presParOf" srcId="{2BC1D450-F757-6849-8F9C-DDF1FC991804}" destId="{1D26C559-9F8C-BC47-9E05-99EF98A0B622}" srcOrd="0" destOrd="0" presId="urn:microsoft.com/office/officeart/2005/8/layout/hierarchy2"/>
    <dgm:cxn modelId="{814CD74B-8AB1-AC4B-8FCC-CE5794C2026D}" type="presParOf" srcId="{1D26C559-9F8C-BC47-9E05-99EF98A0B622}" destId="{49DDC206-4CAF-444D-9E33-E24FBB1A3AAC}" srcOrd="0" destOrd="0" presId="urn:microsoft.com/office/officeart/2005/8/layout/hierarchy2"/>
    <dgm:cxn modelId="{39EE00DF-3435-FF47-8712-BD1AFD6B88B3}" type="presParOf" srcId="{2BC1D450-F757-6849-8F9C-DDF1FC991804}" destId="{1C0AA440-0E2F-534B-B66F-AB65365537EB}" srcOrd="1" destOrd="0" presId="urn:microsoft.com/office/officeart/2005/8/layout/hierarchy2"/>
    <dgm:cxn modelId="{7AD52854-0B20-0E48-A7D1-A37D575CC7D0}" type="presParOf" srcId="{1C0AA440-0E2F-534B-B66F-AB65365537EB}" destId="{55B892EE-B4C3-0842-9F20-4988803A91AB}" srcOrd="0" destOrd="0" presId="urn:microsoft.com/office/officeart/2005/8/layout/hierarchy2"/>
    <dgm:cxn modelId="{EA27F762-C516-664C-B599-C62B3461BC28}" type="presParOf" srcId="{1C0AA440-0E2F-534B-B66F-AB65365537EB}" destId="{FCF52A18-C6CD-FD4E-A2EA-E9A535C26F44}" srcOrd="1" destOrd="0" presId="urn:microsoft.com/office/officeart/2005/8/layout/hierarchy2"/>
    <dgm:cxn modelId="{53B16064-D215-0E4A-BA70-31D589D77A4D}" type="presParOf" srcId="{FCF52A18-C6CD-FD4E-A2EA-E9A535C26F44}" destId="{8E0ACD88-34A2-FD47-AA49-B996EA24785D}" srcOrd="0" destOrd="0" presId="urn:microsoft.com/office/officeart/2005/8/layout/hierarchy2"/>
    <dgm:cxn modelId="{4A8AE062-95F8-B245-B14A-6873DA9F0CC3}" type="presParOf" srcId="{8E0ACD88-34A2-FD47-AA49-B996EA24785D}" destId="{1A2561E1-CD58-8D48-8756-B5E2E59328A4}" srcOrd="0" destOrd="0" presId="urn:microsoft.com/office/officeart/2005/8/layout/hierarchy2"/>
    <dgm:cxn modelId="{4923BFC2-9F97-B647-A3D7-EAAA5DB2C08B}" type="presParOf" srcId="{FCF52A18-C6CD-FD4E-A2EA-E9A535C26F44}" destId="{1FB09A38-E08C-324D-A72F-5DCBA6B073FB}" srcOrd="1" destOrd="0" presId="urn:microsoft.com/office/officeart/2005/8/layout/hierarchy2"/>
    <dgm:cxn modelId="{4FFA31CA-79CD-F649-AF60-E8535D1C764E}" type="presParOf" srcId="{1FB09A38-E08C-324D-A72F-5DCBA6B073FB}" destId="{B96EE1CB-4A92-9047-89CD-B62189092BA5}" srcOrd="0" destOrd="0" presId="urn:microsoft.com/office/officeart/2005/8/layout/hierarchy2"/>
    <dgm:cxn modelId="{19AFC06A-5E76-C54D-866B-CD8A713C7D5E}" type="presParOf" srcId="{1FB09A38-E08C-324D-A72F-5DCBA6B073FB}" destId="{1505650F-8C5E-7C49-B24A-1C69CFE74DFD}" srcOrd="1" destOrd="0" presId="urn:microsoft.com/office/officeart/2005/8/layout/hierarchy2"/>
    <dgm:cxn modelId="{F1B37D66-878F-B648-97AB-420DFF0DA268}" type="presParOf" srcId="{1505650F-8C5E-7C49-B24A-1C69CFE74DFD}" destId="{02B7EF2B-DCD2-D04E-912C-F4D0C62F95AD}" srcOrd="0" destOrd="0" presId="urn:microsoft.com/office/officeart/2005/8/layout/hierarchy2"/>
    <dgm:cxn modelId="{C4A7C7CF-964B-8A42-95A6-4A6615FF4C13}" type="presParOf" srcId="{02B7EF2B-DCD2-D04E-912C-F4D0C62F95AD}" destId="{6D7D9571-2028-AA46-9FD1-2AABDB5C1F63}" srcOrd="0" destOrd="0" presId="urn:microsoft.com/office/officeart/2005/8/layout/hierarchy2"/>
    <dgm:cxn modelId="{94082EBE-A323-D644-8737-63E5795FDF46}" type="presParOf" srcId="{1505650F-8C5E-7C49-B24A-1C69CFE74DFD}" destId="{BD2A89C5-0CD1-394B-88E3-60017741F3E2}" srcOrd="1" destOrd="0" presId="urn:microsoft.com/office/officeart/2005/8/layout/hierarchy2"/>
    <dgm:cxn modelId="{BEE5B1FB-AF5D-554D-86B4-C4AA9D5D8412}" type="presParOf" srcId="{BD2A89C5-0CD1-394B-88E3-60017741F3E2}" destId="{175CE94E-459E-FC49-A3C2-E704E2586989}" srcOrd="0" destOrd="0" presId="urn:microsoft.com/office/officeart/2005/8/layout/hierarchy2"/>
    <dgm:cxn modelId="{73C992E0-D51F-1C43-A2C8-E95306631307}" type="presParOf" srcId="{BD2A89C5-0CD1-394B-88E3-60017741F3E2}" destId="{CBBF1B15-CC0A-CE47-85E5-5EB39A8796AA}" srcOrd="1" destOrd="0" presId="urn:microsoft.com/office/officeart/2005/8/layout/hierarchy2"/>
    <dgm:cxn modelId="{803A1AFA-7E58-D843-B1CF-7F9C9BA0D8E1}" type="presParOf" srcId="{CBBF1B15-CC0A-CE47-85E5-5EB39A8796AA}" destId="{513BA108-7649-BE4F-A7E8-6B6D72933434}" srcOrd="0" destOrd="0" presId="urn:microsoft.com/office/officeart/2005/8/layout/hierarchy2"/>
    <dgm:cxn modelId="{26F5DA1B-CEA6-EC4F-B46E-51CFA462E4E4}" type="presParOf" srcId="{513BA108-7649-BE4F-A7E8-6B6D72933434}" destId="{8D7DA815-B13C-0743-B768-432202D87979}" srcOrd="0" destOrd="0" presId="urn:microsoft.com/office/officeart/2005/8/layout/hierarchy2"/>
    <dgm:cxn modelId="{71AB604B-024F-4847-9D01-2F1F41DF2569}" type="presParOf" srcId="{CBBF1B15-CC0A-CE47-85E5-5EB39A8796AA}" destId="{21E94758-86E4-794D-83F9-152E1809A98E}" srcOrd="1" destOrd="0" presId="urn:microsoft.com/office/officeart/2005/8/layout/hierarchy2"/>
    <dgm:cxn modelId="{740F1B7B-EBF4-E744-B934-27B2985DD1FC}" type="presParOf" srcId="{21E94758-86E4-794D-83F9-152E1809A98E}" destId="{4232D4C5-97BC-F843-BE82-0E4FAFAEDFEF}" srcOrd="0" destOrd="0" presId="urn:microsoft.com/office/officeart/2005/8/layout/hierarchy2"/>
    <dgm:cxn modelId="{F4D46B86-3331-214C-A639-28C10BB28EF0}" type="presParOf" srcId="{21E94758-86E4-794D-83F9-152E1809A98E}" destId="{5EB7B661-89F6-4246-ABF6-E48A0B2A77BD}" srcOrd="1" destOrd="0" presId="urn:microsoft.com/office/officeart/2005/8/layout/hierarchy2"/>
    <dgm:cxn modelId="{78C075A0-DFC8-B14D-A700-75C454AB0B63}" type="presParOf" srcId="{1505650F-8C5E-7C49-B24A-1C69CFE74DFD}" destId="{CC0A93A9-F3C4-9B4C-B7E3-79A151A673B1}" srcOrd="2" destOrd="0" presId="urn:microsoft.com/office/officeart/2005/8/layout/hierarchy2"/>
    <dgm:cxn modelId="{5DF4B707-8089-2344-9848-90B0CE5BCDDE}" type="presParOf" srcId="{CC0A93A9-F3C4-9B4C-B7E3-79A151A673B1}" destId="{AE0F39BA-0E4F-8C40-8066-9EE06489B581}" srcOrd="0" destOrd="0" presId="urn:microsoft.com/office/officeart/2005/8/layout/hierarchy2"/>
    <dgm:cxn modelId="{2C45A9A1-D881-8540-83D5-4854CD08DBE0}" type="presParOf" srcId="{1505650F-8C5E-7C49-B24A-1C69CFE74DFD}" destId="{EEF437A1-C9B3-A549-8FC9-55763475DE28}" srcOrd="3" destOrd="0" presId="urn:microsoft.com/office/officeart/2005/8/layout/hierarchy2"/>
    <dgm:cxn modelId="{CDBC5F3D-697E-0D40-8E40-FC5A5F5539C5}" type="presParOf" srcId="{EEF437A1-C9B3-A549-8FC9-55763475DE28}" destId="{50A28664-E0DD-6343-BFC6-CD685D6EDC36}" srcOrd="0" destOrd="0" presId="urn:microsoft.com/office/officeart/2005/8/layout/hierarchy2"/>
    <dgm:cxn modelId="{561D30D6-3626-F149-A725-EA5D5AA70580}" type="presParOf" srcId="{EEF437A1-C9B3-A549-8FC9-55763475DE28}" destId="{A40FA296-53B5-1C4D-A1E2-76CCEADBCA59}" srcOrd="1" destOrd="0" presId="urn:microsoft.com/office/officeart/2005/8/layout/hierarchy2"/>
    <dgm:cxn modelId="{8F1958DF-E9BB-4E44-8A7B-BF202F8BD8EC}" type="presParOf" srcId="{A40FA296-53B5-1C4D-A1E2-76CCEADBCA59}" destId="{D234AF6A-728B-C64E-980B-D0601550855A}" srcOrd="0" destOrd="0" presId="urn:microsoft.com/office/officeart/2005/8/layout/hierarchy2"/>
    <dgm:cxn modelId="{006DBD79-AFB8-C849-ADA3-4543639AC125}" type="presParOf" srcId="{D234AF6A-728B-C64E-980B-D0601550855A}" destId="{D2FB301D-5DE1-7C48-8B0C-36FB83EBC595}" srcOrd="0" destOrd="0" presId="urn:microsoft.com/office/officeart/2005/8/layout/hierarchy2"/>
    <dgm:cxn modelId="{D6B437D0-7807-F145-9CF3-0A0927AB0B24}" type="presParOf" srcId="{A40FA296-53B5-1C4D-A1E2-76CCEADBCA59}" destId="{79F859CD-D25F-204E-B026-27B22AE63535}" srcOrd="1" destOrd="0" presId="urn:microsoft.com/office/officeart/2005/8/layout/hierarchy2"/>
    <dgm:cxn modelId="{7289975B-0D9A-DE4A-9E75-D2781380CE29}" type="presParOf" srcId="{79F859CD-D25F-204E-B026-27B22AE63535}" destId="{8AF2F5B8-6763-BE48-BF13-68EFA3E4C043}" srcOrd="0" destOrd="0" presId="urn:microsoft.com/office/officeart/2005/8/layout/hierarchy2"/>
    <dgm:cxn modelId="{DB772913-3D39-7C4D-85FF-5AC4B38F04ED}" type="presParOf" srcId="{79F859CD-D25F-204E-B026-27B22AE63535}" destId="{D31066EA-DB04-7B41-AD99-511591E2C8F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880B1A-8BC5-FF4A-BBA8-6784C24FB362}" type="doc">
      <dgm:prSet loTypeId="urn:microsoft.com/office/officeart/2005/8/layout/hierarchy2" loCatId="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80EE212-1D20-C740-B6E8-334B39E57BDB}">
      <dgm:prSet phldrT="[Text]" custT="1"/>
      <dgm:spPr/>
      <dgm:t>
        <a:bodyPr/>
        <a:lstStyle/>
        <a:p>
          <a:r>
            <a:rPr lang="en-GB" sz="1100" dirty="0"/>
            <a:t>Global equilibrium</a:t>
          </a:r>
        </a:p>
      </dgm:t>
    </dgm:pt>
    <dgm:pt modelId="{2303C545-E341-334E-8DCF-EA9E598B86F6}" type="parTrans" cxnId="{6E343061-6F72-BA41-A82B-EF49CC9FA299}">
      <dgm:prSet custT="1"/>
      <dgm:spPr/>
      <dgm:t>
        <a:bodyPr/>
        <a:lstStyle/>
        <a:p>
          <a:endParaRPr lang="en-GB" sz="1100"/>
        </a:p>
      </dgm:t>
    </dgm:pt>
    <dgm:pt modelId="{A9EBA02F-C17A-2447-A0F1-B448252C760F}" type="sibTrans" cxnId="{6E343061-6F72-BA41-A82B-EF49CC9FA299}">
      <dgm:prSet/>
      <dgm:spPr/>
      <dgm:t>
        <a:bodyPr/>
        <a:lstStyle/>
        <a:p>
          <a:endParaRPr lang="en-GB" sz="1100"/>
        </a:p>
      </dgm:t>
    </dgm:pt>
    <dgm:pt modelId="{85310348-E901-0C41-B6F1-BC00C392749F}">
      <dgm:prSet phldrT="[Text]" custT="1"/>
      <dgm:spPr/>
      <dgm:t>
        <a:bodyPr/>
        <a:lstStyle/>
        <a:p>
          <a:r>
            <a:rPr lang="en-GB" sz="1100" dirty="0"/>
            <a:t>Resultant of vertical forces</a:t>
          </a:r>
        </a:p>
      </dgm:t>
    </dgm:pt>
    <dgm:pt modelId="{E92CE475-0830-5D43-BFCB-197F6C7AE10A}" type="parTrans" cxnId="{A8B3195D-B2CF-8341-B04F-12964FCDA619}">
      <dgm:prSet custT="1"/>
      <dgm:spPr/>
      <dgm:t>
        <a:bodyPr/>
        <a:lstStyle/>
        <a:p>
          <a:endParaRPr lang="en-GB" sz="1100"/>
        </a:p>
      </dgm:t>
    </dgm:pt>
    <dgm:pt modelId="{292C4557-2061-E445-9CA5-FD476C5D56BE}" type="sibTrans" cxnId="{A8B3195D-B2CF-8341-B04F-12964FCDA619}">
      <dgm:prSet/>
      <dgm:spPr/>
      <dgm:t>
        <a:bodyPr/>
        <a:lstStyle/>
        <a:p>
          <a:endParaRPr lang="en-GB" sz="1100"/>
        </a:p>
      </dgm:t>
    </dgm:pt>
    <dgm:pt modelId="{0942E309-C25A-7745-B552-BAD163D05EE4}">
      <dgm:prSet phldrT="[Text]" custT="1"/>
      <dgm:spPr/>
      <dgm:t>
        <a:bodyPr/>
        <a:lstStyle/>
        <a:p>
          <a:r>
            <a:rPr lang="en-GB" sz="1100" dirty="0"/>
            <a:t>Horizontal equilibrium</a:t>
          </a:r>
        </a:p>
      </dgm:t>
    </dgm:pt>
    <dgm:pt modelId="{43FF914E-7334-CD49-AA0B-6A64D360E22C}" type="parTrans" cxnId="{F0252A5C-AD79-584D-807E-08C8C67648C3}">
      <dgm:prSet custT="1"/>
      <dgm:spPr/>
      <dgm:t>
        <a:bodyPr/>
        <a:lstStyle/>
        <a:p>
          <a:endParaRPr lang="en-GB" sz="1100"/>
        </a:p>
      </dgm:t>
    </dgm:pt>
    <dgm:pt modelId="{1847FCA6-53DA-C241-B73D-8546994AAAD4}" type="sibTrans" cxnId="{F0252A5C-AD79-584D-807E-08C8C67648C3}">
      <dgm:prSet/>
      <dgm:spPr/>
      <dgm:t>
        <a:bodyPr/>
        <a:lstStyle/>
        <a:p>
          <a:endParaRPr lang="en-GB" sz="1100"/>
        </a:p>
      </dgm:t>
    </dgm:pt>
    <dgm:pt modelId="{167646E2-7088-9746-A8FE-3E76B8870CCF}">
      <dgm:prSet phldrT="[Text]" custT="1"/>
      <dgm:spPr/>
      <dgm:t>
        <a:bodyPr/>
        <a:lstStyle/>
        <a:p>
          <a:r>
            <a:rPr lang="en-GB" sz="1100" dirty="0"/>
            <a:t>Vertical equilibrium</a:t>
          </a:r>
        </a:p>
      </dgm:t>
    </dgm:pt>
    <dgm:pt modelId="{9DDE19FB-FE57-A748-A53D-873884623D2B}" type="parTrans" cxnId="{F07BBE72-7BF1-D045-A093-30128BAAB6FA}">
      <dgm:prSet custT="1"/>
      <dgm:spPr/>
      <dgm:t>
        <a:bodyPr/>
        <a:lstStyle/>
        <a:p>
          <a:endParaRPr lang="en-GB" sz="1100"/>
        </a:p>
      </dgm:t>
    </dgm:pt>
    <dgm:pt modelId="{CF42A8F9-8576-F74F-8D4B-47FFD18139E3}" type="sibTrans" cxnId="{F07BBE72-7BF1-D045-A093-30128BAAB6FA}">
      <dgm:prSet/>
      <dgm:spPr/>
      <dgm:t>
        <a:bodyPr/>
        <a:lstStyle/>
        <a:p>
          <a:endParaRPr lang="en-GB" sz="1100"/>
        </a:p>
      </dgm:t>
    </dgm:pt>
    <dgm:pt modelId="{B49899C9-34EC-4541-B661-5CA0144F3FBF}">
      <dgm:prSet custT="1"/>
      <dgm:spPr/>
      <dgm:t>
        <a:bodyPr/>
        <a:lstStyle/>
        <a:p>
          <a:r>
            <a:rPr lang="en-GB" sz="1100" dirty="0"/>
            <a:t>Moment equilibrium</a:t>
          </a:r>
        </a:p>
      </dgm:t>
    </dgm:pt>
    <dgm:pt modelId="{D24C8854-2B63-CC4E-9764-D3FC275F2296}" type="parTrans" cxnId="{B97319FD-CFC8-1F49-ACA5-760D1E038AD0}">
      <dgm:prSet custT="1"/>
      <dgm:spPr/>
      <dgm:t>
        <a:bodyPr/>
        <a:lstStyle/>
        <a:p>
          <a:endParaRPr lang="en-GB" sz="1100"/>
        </a:p>
      </dgm:t>
    </dgm:pt>
    <dgm:pt modelId="{65499D8A-5E80-9948-A9DC-EBB7DB2A4889}" type="sibTrans" cxnId="{B97319FD-CFC8-1F49-ACA5-760D1E038AD0}">
      <dgm:prSet/>
      <dgm:spPr/>
      <dgm:t>
        <a:bodyPr/>
        <a:lstStyle/>
        <a:p>
          <a:endParaRPr lang="en-GB" sz="1100"/>
        </a:p>
      </dgm:t>
    </dgm:pt>
    <dgm:pt modelId="{B57C4730-573C-2C45-BB72-69FD61DC0972}">
      <dgm:prSet custT="1"/>
      <dgm:spPr/>
      <dgm:t>
        <a:bodyPr/>
        <a:lstStyle/>
        <a:p>
          <a:r>
            <a:rPr lang="en-GB" sz="1100" dirty="0"/>
            <a:t>Analytical solution</a:t>
          </a:r>
        </a:p>
      </dgm:t>
    </dgm:pt>
    <dgm:pt modelId="{B650D554-783A-0E44-9387-1F41BBDCCE19}" type="parTrans" cxnId="{031BCE9D-407B-474E-9E43-9C0870FAEABB}">
      <dgm:prSet/>
      <dgm:spPr/>
      <dgm:t>
        <a:bodyPr/>
        <a:lstStyle/>
        <a:p>
          <a:endParaRPr lang="en-GB" sz="1100"/>
        </a:p>
      </dgm:t>
    </dgm:pt>
    <dgm:pt modelId="{B412BA87-0F57-2147-BDE3-317EC8FB1629}" type="sibTrans" cxnId="{031BCE9D-407B-474E-9E43-9C0870FAEABB}">
      <dgm:prSet/>
      <dgm:spPr/>
      <dgm:t>
        <a:bodyPr/>
        <a:lstStyle/>
        <a:p>
          <a:endParaRPr lang="en-GB" sz="1100"/>
        </a:p>
      </dgm:t>
    </dgm:pt>
    <dgm:pt modelId="{CB32A215-2DAF-3D4F-AD43-DA714443E2ED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GB" sz="1100" dirty="0"/>
            <a:t>Thrust at the key</a:t>
          </a:r>
        </a:p>
      </dgm:t>
    </dgm:pt>
    <dgm:pt modelId="{71C965E4-3805-2049-B4F2-D89C36CC622C}" type="parTrans" cxnId="{2473CAD7-DB6C-1941-8D6A-3E152E6DA7DE}">
      <dgm:prSet custT="1"/>
      <dgm:spPr/>
      <dgm:t>
        <a:bodyPr/>
        <a:lstStyle/>
        <a:p>
          <a:endParaRPr lang="en-GB" sz="1100"/>
        </a:p>
      </dgm:t>
    </dgm:pt>
    <dgm:pt modelId="{AF2DD1D8-C002-4040-8043-4C0A37EF2DAC}" type="sibTrans" cxnId="{2473CAD7-DB6C-1941-8D6A-3E152E6DA7DE}">
      <dgm:prSet/>
      <dgm:spPr/>
      <dgm:t>
        <a:bodyPr/>
        <a:lstStyle/>
        <a:p>
          <a:endParaRPr lang="en-GB" sz="1100"/>
        </a:p>
      </dgm:t>
    </dgm:pt>
    <dgm:pt modelId="{D286D9E4-F7C6-1C4E-99D5-CA20F08CB4C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GB" sz="1100" dirty="0"/>
            <a:t>Vertical component of thrust at the springing</a:t>
          </a:r>
        </a:p>
      </dgm:t>
    </dgm:pt>
    <dgm:pt modelId="{424B0BA4-82F2-FC4E-BE33-85759F4BF14B}" type="parTrans" cxnId="{88CB6422-57F6-FA48-A675-605298B60B26}">
      <dgm:prSet custT="1"/>
      <dgm:spPr/>
      <dgm:t>
        <a:bodyPr/>
        <a:lstStyle/>
        <a:p>
          <a:endParaRPr lang="en-GB" sz="1100"/>
        </a:p>
      </dgm:t>
    </dgm:pt>
    <dgm:pt modelId="{33024FA5-883E-8641-B7F8-E17F22EFEA1F}" type="sibTrans" cxnId="{88CB6422-57F6-FA48-A675-605298B60B26}">
      <dgm:prSet/>
      <dgm:spPr/>
      <dgm:t>
        <a:bodyPr/>
        <a:lstStyle/>
        <a:p>
          <a:endParaRPr lang="en-GB" sz="1100"/>
        </a:p>
      </dgm:t>
    </dgm:pt>
    <dgm:pt modelId="{EEF6BD0A-6678-CE46-909D-D02571837DC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GB" sz="1100" dirty="0"/>
            <a:t>Horizontal component of thrust at the springing</a:t>
          </a:r>
        </a:p>
      </dgm:t>
    </dgm:pt>
    <dgm:pt modelId="{953A3BD4-2202-9D4E-AF41-C5DF5B21D940}" type="parTrans" cxnId="{ADAD25D8-52F2-D74B-964D-CFC214052850}">
      <dgm:prSet custT="1"/>
      <dgm:spPr/>
      <dgm:t>
        <a:bodyPr/>
        <a:lstStyle/>
        <a:p>
          <a:endParaRPr lang="en-GB" sz="1100"/>
        </a:p>
      </dgm:t>
    </dgm:pt>
    <dgm:pt modelId="{A8C594DA-86BD-6A43-B7BA-EC2F8D58C730}" type="sibTrans" cxnId="{ADAD25D8-52F2-D74B-964D-CFC214052850}">
      <dgm:prSet/>
      <dgm:spPr/>
      <dgm:t>
        <a:bodyPr/>
        <a:lstStyle/>
        <a:p>
          <a:endParaRPr lang="en-GB" sz="1100"/>
        </a:p>
      </dgm:t>
    </dgm:pt>
    <dgm:pt modelId="{D7E09E03-6113-1B4B-A5F8-8A9E1B901F42}">
      <dgm:prSet custT="1"/>
      <dgm:spPr/>
      <dgm:t>
        <a:bodyPr/>
        <a:lstStyle/>
        <a:p>
          <a:endParaRPr lang="en-GB" sz="1100"/>
        </a:p>
      </dgm:t>
    </dgm:pt>
    <dgm:pt modelId="{1924C4C5-FF18-9349-816B-F5B639E37A9C}" type="parTrans" cxnId="{B7A325BB-289B-B94B-A75D-A0122EB48BA9}">
      <dgm:prSet custT="1"/>
      <dgm:spPr/>
      <dgm:t>
        <a:bodyPr/>
        <a:lstStyle/>
        <a:p>
          <a:endParaRPr lang="en-GB" sz="1100"/>
        </a:p>
      </dgm:t>
    </dgm:pt>
    <dgm:pt modelId="{B44A23DD-074F-0F4E-867D-9A42C5D6DD70}" type="sibTrans" cxnId="{B7A325BB-289B-B94B-A75D-A0122EB48BA9}">
      <dgm:prSet/>
      <dgm:spPr/>
      <dgm:t>
        <a:bodyPr/>
        <a:lstStyle/>
        <a:p>
          <a:endParaRPr lang="en-GB" sz="1100"/>
        </a:p>
      </dgm:t>
    </dgm:pt>
    <dgm:pt modelId="{EAC30649-D471-EF49-AD48-7F3CDC5C05E6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GB" sz="1100" dirty="0"/>
            <a:t>Thrust at the springing</a:t>
          </a:r>
        </a:p>
      </dgm:t>
    </dgm:pt>
    <dgm:pt modelId="{690E242B-4E2B-F045-8EBB-8B22FA392319}" type="parTrans" cxnId="{5A875DE9-14B1-5545-9EDD-3D09F86E4BD1}">
      <dgm:prSet custT="1"/>
      <dgm:spPr/>
      <dgm:t>
        <a:bodyPr/>
        <a:lstStyle/>
        <a:p>
          <a:endParaRPr lang="en-GB" sz="1100"/>
        </a:p>
      </dgm:t>
    </dgm:pt>
    <dgm:pt modelId="{FC313C5D-9C18-464D-AEC5-0D41AF70B0F6}" type="sibTrans" cxnId="{5A875DE9-14B1-5545-9EDD-3D09F86E4BD1}">
      <dgm:prSet/>
      <dgm:spPr/>
      <dgm:t>
        <a:bodyPr/>
        <a:lstStyle/>
        <a:p>
          <a:endParaRPr lang="en-GB" sz="1100"/>
        </a:p>
      </dgm:t>
    </dgm:pt>
    <dgm:pt modelId="{EFB47507-5E45-A94F-8FF3-331E484A65E4}">
      <dgm:prSet custT="1"/>
      <dgm:spPr>
        <a:solidFill>
          <a:srgbClr val="FFD7FF"/>
        </a:solidFill>
      </dgm:spPr>
      <dgm:t>
        <a:bodyPr/>
        <a:lstStyle/>
        <a:p>
          <a:r>
            <a:rPr lang="en-GB" sz="1100" dirty="0"/>
            <a:t>Stress check</a:t>
          </a:r>
        </a:p>
      </dgm:t>
    </dgm:pt>
    <dgm:pt modelId="{F46D013C-3011-7442-817C-3517DB5290B6}" type="parTrans" cxnId="{48C1B25C-C35C-BA4E-8CC8-62E16777AE5C}">
      <dgm:prSet custT="1"/>
      <dgm:spPr/>
      <dgm:t>
        <a:bodyPr/>
        <a:lstStyle/>
        <a:p>
          <a:endParaRPr lang="en-GB" sz="1100"/>
        </a:p>
      </dgm:t>
    </dgm:pt>
    <dgm:pt modelId="{99DF8736-BA90-8D4F-8C7D-5B9C75B5003D}" type="sibTrans" cxnId="{48C1B25C-C35C-BA4E-8CC8-62E16777AE5C}">
      <dgm:prSet/>
      <dgm:spPr/>
      <dgm:t>
        <a:bodyPr/>
        <a:lstStyle/>
        <a:p>
          <a:endParaRPr lang="en-GB" sz="1100"/>
        </a:p>
      </dgm:t>
    </dgm:pt>
    <dgm:pt modelId="{5E42E20B-486D-2C49-A846-DA954F30E41F}" type="pres">
      <dgm:prSet presAssocID="{04880B1A-8BC5-FF4A-BBA8-6784C24FB36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6F931E9-E237-1C47-91D5-D58981D523FF}" type="pres">
      <dgm:prSet presAssocID="{B57C4730-573C-2C45-BB72-69FD61DC0972}" presName="root1" presStyleCnt="0"/>
      <dgm:spPr/>
    </dgm:pt>
    <dgm:pt modelId="{46B7B924-E446-2444-BA53-CCC34F69B50E}" type="pres">
      <dgm:prSet presAssocID="{B57C4730-573C-2C45-BB72-69FD61DC0972}" presName="LevelOneTextNode" presStyleLbl="node0" presStyleIdx="0" presStyleCnt="1">
        <dgm:presLayoutVars>
          <dgm:chPref val="3"/>
        </dgm:presLayoutVars>
      </dgm:prSet>
      <dgm:spPr/>
    </dgm:pt>
    <dgm:pt modelId="{60338020-BFA7-154C-96D5-8A1C8A192075}" type="pres">
      <dgm:prSet presAssocID="{B57C4730-573C-2C45-BB72-69FD61DC0972}" presName="level2hierChild" presStyleCnt="0"/>
      <dgm:spPr/>
    </dgm:pt>
    <dgm:pt modelId="{95D15937-127E-B647-9C0D-DBF5978F97A4}" type="pres">
      <dgm:prSet presAssocID="{2303C545-E341-334E-8DCF-EA9E598B86F6}" presName="conn2-1" presStyleLbl="parChTrans1D2" presStyleIdx="0" presStyleCnt="1"/>
      <dgm:spPr/>
    </dgm:pt>
    <dgm:pt modelId="{989745B8-CCD1-B042-9D6A-45B44C3A1A09}" type="pres">
      <dgm:prSet presAssocID="{2303C545-E341-334E-8DCF-EA9E598B86F6}" presName="connTx" presStyleLbl="parChTrans1D2" presStyleIdx="0" presStyleCnt="1"/>
      <dgm:spPr/>
    </dgm:pt>
    <dgm:pt modelId="{E43BB695-9DA7-BF42-AA26-0BD17E1F9767}" type="pres">
      <dgm:prSet presAssocID="{780EE212-1D20-C740-B6E8-334B39E57BDB}" presName="root2" presStyleCnt="0"/>
      <dgm:spPr/>
    </dgm:pt>
    <dgm:pt modelId="{3C373E3D-447C-D941-B593-C836FEFA97E7}" type="pres">
      <dgm:prSet presAssocID="{780EE212-1D20-C740-B6E8-334B39E57BDB}" presName="LevelTwoTextNode" presStyleLbl="node2" presStyleIdx="0" presStyleCnt="1">
        <dgm:presLayoutVars>
          <dgm:chPref val="3"/>
        </dgm:presLayoutVars>
      </dgm:prSet>
      <dgm:spPr/>
    </dgm:pt>
    <dgm:pt modelId="{7B8396C8-CCFE-DD44-92DA-01FA1DCF6DAD}" type="pres">
      <dgm:prSet presAssocID="{780EE212-1D20-C740-B6E8-334B39E57BDB}" presName="level3hierChild" presStyleCnt="0"/>
      <dgm:spPr/>
    </dgm:pt>
    <dgm:pt modelId="{A582D6DF-80F5-074F-A71B-08B070B61215}" type="pres">
      <dgm:prSet presAssocID="{E92CE475-0830-5D43-BFCB-197F6C7AE10A}" presName="conn2-1" presStyleLbl="parChTrans1D3" presStyleIdx="0" presStyleCnt="1"/>
      <dgm:spPr/>
    </dgm:pt>
    <dgm:pt modelId="{05A22B45-D1EC-B74E-9A50-3D83BC002D2B}" type="pres">
      <dgm:prSet presAssocID="{E92CE475-0830-5D43-BFCB-197F6C7AE10A}" presName="connTx" presStyleLbl="parChTrans1D3" presStyleIdx="0" presStyleCnt="1"/>
      <dgm:spPr/>
    </dgm:pt>
    <dgm:pt modelId="{775A4194-0BCF-5441-94DE-08A65A697A57}" type="pres">
      <dgm:prSet presAssocID="{85310348-E901-0C41-B6F1-BC00C392749F}" presName="root2" presStyleCnt="0"/>
      <dgm:spPr/>
    </dgm:pt>
    <dgm:pt modelId="{7DD79AD7-5B19-B746-9074-CAFC7C48CD59}" type="pres">
      <dgm:prSet presAssocID="{85310348-E901-0C41-B6F1-BC00C392749F}" presName="LevelTwoTextNode" presStyleLbl="node3" presStyleIdx="0" presStyleCnt="1">
        <dgm:presLayoutVars>
          <dgm:chPref val="3"/>
        </dgm:presLayoutVars>
      </dgm:prSet>
      <dgm:spPr/>
    </dgm:pt>
    <dgm:pt modelId="{A1C0D466-0DCF-DE4A-9A81-494A8440D28B}" type="pres">
      <dgm:prSet presAssocID="{85310348-E901-0C41-B6F1-BC00C392749F}" presName="level3hierChild" presStyleCnt="0"/>
      <dgm:spPr/>
    </dgm:pt>
    <dgm:pt modelId="{7E37E503-8C23-6D4A-980B-F3B66FC620E7}" type="pres">
      <dgm:prSet presAssocID="{43FF914E-7334-CD49-AA0B-6A64D360E22C}" presName="conn2-1" presStyleLbl="parChTrans1D4" presStyleIdx="0" presStyleCnt="9"/>
      <dgm:spPr/>
    </dgm:pt>
    <dgm:pt modelId="{557ECFD8-7926-F14E-ADA6-3AF17C4289FE}" type="pres">
      <dgm:prSet presAssocID="{43FF914E-7334-CD49-AA0B-6A64D360E22C}" presName="connTx" presStyleLbl="parChTrans1D4" presStyleIdx="0" presStyleCnt="9"/>
      <dgm:spPr/>
    </dgm:pt>
    <dgm:pt modelId="{5A29DE28-F6A7-584B-9009-79402782B16F}" type="pres">
      <dgm:prSet presAssocID="{0942E309-C25A-7745-B552-BAD163D05EE4}" presName="root2" presStyleCnt="0"/>
      <dgm:spPr/>
    </dgm:pt>
    <dgm:pt modelId="{690C3863-C6E1-5B40-A865-25AD10131DF6}" type="pres">
      <dgm:prSet presAssocID="{0942E309-C25A-7745-B552-BAD163D05EE4}" presName="LevelTwoTextNode" presStyleLbl="node4" presStyleIdx="0" presStyleCnt="9">
        <dgm:presLayoutVars>
          <dgm:chPref val="3"/>
        </dgm:presLayoutVars>
      </dgm:prSet>
      <dgm:spPr/>
    </dgm:pt>
    <dgm:pt modelId="{1763716B-923C-3646-BCB4-C0128AADBFD5}" type="pres">
      <dgm:prSet presAssocID="{0942E309-C25A-7745-B552-BAD163D05EE4}" presName="level3hierChild" presStyleCnt="0"/>
      <dgm:spPr/>
    </dgm:pt>
    <dgm:pt modelId="{E563939B-8BBE-0F4A-8A21-966A812E53B6}" type="pres">
      <dgm:prSet presAssocID="{71C965E4-3805-2049-B4F2-D89C36CC622C}" presName="conn2-1" presStyleLbl="parChTrans1D4" presStyleIdx="1" presStyleCnt="9"/>
      <dgm:spPr/>
    </dgm:pt>
    <dgm:pt modelId="{5398B576-89AC-DC46-9CF9-306955A9964F}" type="pres">
      <dgm:prSet presAssocID="{71C965E4-3805-2049-B4F2-D89C36CC622C}" presName="connTx" presStyleLbl="parChTrans1D4" presStyleIdx="1" presStyleCnt="9"/>
      <dgm:spPr/>
    </dgm:pt>
    <dgm:pt modelId="{DCBDC2C8-6461-0845-9569-ED840BCFAAF5}" type="pres">
      <dgm:prSet presAssocID="{CB32A215-2DAF-3D4F-AD43-DA714443E2ED}" presName="root2" presStyleCnt="0"/>
      <dgm:spPr/>
    </dgm:pt>
    <dgm:pt modelId="{819A59C6-D4E1-D741-8B53-D1B67A2CB588}" type="pres">
      <dgm:prSet presAssocID="{CB32A215-2DAF-3D4F-AD43-DA714443E2ED}" presName="LevelTwoTextNode" presStyleLbl="node4" presStyleIdx="1" presStyleCnt="9">
        <dgm:presLayoutVars>
          <dgm:chPref val="3"/>
        </dgm:presLayoutVars>
      </dgm:prSet>
      <dgm:spPr/>
    </dgm:pt>
    <dgm:pt modelId="{F8EBEA3A-DC51-8D41-8572-DDB98CF29F24}" type="pres">
      <dgm:prSet presAssocID="{CB32A215-2DAF-3D4F-AD43-DA714443E2ED}" presName="level3hierChild" presStyleCnt="0"/>
      <dgm:spPr/>
    </dgm:pt>
    <dgm:pt modelId="{72CB9DD6-B2AE-E648-A8B9-5136C4ECD997}" type="pres">
      <dgm:prSet presAssocID="{9DDE19FB-FE57-A748-A53D-873884623D2B}" presName="conn2-1" presStyleLbl="parChTrans1D4" presStyleIdx="2" presStyleCnt="9"/>
      <dgm:spPr/>
    </dgm:pt>
    <dgm:pt modelId="{BDD58F9B-2449-2D4A-AD37-9DC1254E8866}" type="pres">
      <dgm:prSet presAssocID="{9DDE19FB-FE57-A748-A53D-873884623D2B}" presName="connTx" presStyleLbl="parChTrans1D4" presStyleIdx="2" presStyleCnt="9"/>
      <dgm:spPr/>
    </dgm:pt>
    <dgm:pt modelId="{445AA199-6004-4A44-8DB9-2745F9B531DA}" type="pres">
      <dgm:prSet presAssocID="{167646E2-7088-9746-A8FE-3E76B8870CCF}" presName="root2" presStyleCnt="0"/>
      <dgm:spPr/>
    </dgm:pt>
    <dgm:pt modelId="{5BC3203F-790D-6842-8116-1152618664C6}" type="pres">
      <dgm:prSet presAssocID="{167646E2-7088-9746-A8FE-3E76B8870CCF}" presName="LevelTwoTextNode" presStyleLbl="node4" presStyleIdx="2" presStyleCnt="9">
        <dgm:presLayoutVars>
          <dgm:chPref val="3"/>
        </dgm:presLayoutVars>
      </dgm:prSet>
      <dgm:spPr/>
    </dgm:pt>
    <dgm:pt modelId="{0EA56C67-4C62-EA42-B2BE-BBFFFE5BC6FC}" type="pres">
      <dgm:prSet presAssocID="{167646E2-7088-9746-A8FE-3E76B8870CCF}" presName="level3hierChild" presStyleCnt="0"/>
      <dgm:spPr/>
    </dgm:pt>
    <dgm:pt modelId="{DC127375-48BA-C646-976A-A3471136B9E6}" type="pres">
      <dgm:prSet presAssocID="{424B0BA4-82F2-FC4E-BE33-85759F4BF14B}" presName="conn2-1" presStyleLbl="parChTrans1D4" presStyleIdx="3" presStyleCnt="9"/>
      <dgm:spPr/>
    </dgm:pt>
    <dgm:pt modelId="{7E2E4E81-E921-C745-BC0C-391F4197EAFB}" type="pres">
      <dgm:prSet presAssocID="{424B0BA4-82F2-FC4E-BE33-85759F4BF14B}" presName="connTx" presStyleLbl="parChTrans1D4" presStyleIdx="3" presStyleCnt="9"/>
      <dgm:spPr/>
    </dgm:pt>
    <dgm:pt modelId="{0DDE415F-B499-3D4E-AE28-444248947B1C}" type="pres">
      <dgm:prSet presAssocID="{D286D9E4-F7C6-1C4E-99D5-CA20F08CB4CC}" presName="root2" presStyleCnt="0"/>
      <dgm:spPr/>
    </dgm:pt>
    <dgm:pt modelId="{F6719263-6014-3D44-8DDF-EE1B09D4A51A}" type="pres">
      <dgm:prSet presAssocID="{D286D9E4-F7C6-1C4E-99D5-CA20F08CB4CC}" presName="LevelTwoTextNode" presStyleLbl="node4" presStyleIdx="3" presStyleCnt="9">
        <dgm:presLayoutVars>
          <dgm:chPref val="3"/>
        </dgm:presLayoutVars>
      </dgm:prSet>
      <dgm:spPr/>
    </dgm:pt>
    <dgm:pt modelId="{A555D51A-1DF1-0B48-8DCA-176A4E0A32E0}" type="pres">
      <dgm:prSet presAssocID="{D286D9E4-F7C6-1C4E-99D5-CA20F08CB4CC}" presName="level3hierChild" presStyleCnt="0"/>
      <dgm:spPr/>
    </dgm:pt>
    <dgm:pt modelId="{E256896A-12CD-974E-900D-BF26BE140B60}" type="pres">
      <dgm:prSet presAssocID="{1924C4C5-FF18-9349-816B-F5B639E37A9C}" presName="conn2-1" presStyleLbl="parChTrans1D4" presStyleIdx="4" presStyleCnt="9"/>
      <dgm:spPr/>
    </dgm:pt>
    <dgm:pt modelId="{88F28844-7FDC-204B-980A-F3FA160F47E5}" type="pres">
      <dgm:prSet presAssocID="{1924C4C5-FF18-9349-816B-F5B639E37A9C}" presName="connTx" presStyleLbl="parChTrans1D4" presStyleIdx="4" presStyleCnt="9"/>
      <dgm:spPr/>
    </dgm:pt>
    <dgm:pt modelId="{165E6949-A948-FA47-9C8E-2E99AC23D24D}" type="pres">
      <dgm:prSet presAssocID="{D7E09E03-6113-1B4B-A5F8-8A9E1B901F42}" presName="root2" presStyleCnt="0"/>
      <dgm:spPr/>
    </dgm:pt>
    <dgm:pt modelId="{167C3F41-5169-3F41-AF24-267B3C2C1E21}" type="pres">
      <dgm:prSet presAssocID="{D7E09E03-6113-1B4B-A5F8-8A9E1B901F42}" presName="LevelTwoTextNode" presStyleLbl="node4" presStyleIdx="4" presStyleCnt="9" custLinFactNeighborX="426" custLinFactNeighborY="57633">
        <dgm:presLayoutVars>
          <dgm:chPref val="3"/>
        </dgm:presLayoutVars>
      </dgm:prSet>
      <dgm:spPr/>
    </dgm:pt>
    <dgm:pt modelId="{E04C25A6-4FBD-2C4B-AA31-D442F3F6D3C3}" type="pres">
      <dgm:prSet presAssocID="{D7E09E03-6113-1B4B-A5F8-8A9E1B901F42}" presName="level3hierChild" presStyleCnt="0"/>
      <dgm:spPr/>
    </dgm:pt>
    <dgm:pt modelId="{35D65E19-69F9-0346-B0B0-D21F0E894E57}" type="pres">
      <dgm:prSet presAssocID="{D24C8854-2B63-CC4E-9764-D3FC275F2296}" presName="conn2-1" presStyleLbl="parChTrans1D4" presStyleIdx="5" presStyleCnt="9"/>
      <dgm:spPr/>
    </dgm:pt>
    <dgm:pt modelId="{E8009B88-CC1B-6845-83B4-AB431697364C}" type="pres">
      <dgm:prSet presAssocID="{D24C8854-2B63-CC4E-9764-D3FC275F2296}" presName="connTx" presStyleLbl="parChTrans1D4" presStyleIdx="5" presStyleCnt="9"/>
      <dgm:spPr/>
    </dgm:pt>
    <dgm:pt modelId="{FEC634AE-3DDB-E248-A14F-0B63DCE2728F}" type="pres">
      <dgm:prSet presAssocID="{B49899C9-34EC-4541-B661-5CA0144F3FBF}" presName="root2" presStyleCnt="0"/>
      <dgm:spPr/>
    </dgm:pt>
    <dgm:pt modelId="{8E585340-2A23-B04C-9526-28A2BBE6F86A}" type="pres">
      <dgm:prSet presAssocID="{B49899C9-34EC-4541-B661-5CA0144F3FBF}" presName="LevelTwoTextNode" presStyleLbl="node4" presStyleIdx="5" presStyleCnt="9">
        <dgm:presLayoutVars>
          <dgm:chPref val="3"/>
        </dgm:presLayoutVars>
      </dgm:prSet>
      <dgm:spPr/>
    </dgm:pt>
    <dgm:pt modelId="{792BCAC3-6C82-5A40-B1AD-DF8FEBE44B51}" type="pres">
      <dgm:prSet presAssocID="{B49899C9-34EC-4541-B661-5CA0144F3FBF}" presName="level3hierChild" presStyleCnt="0"/>
      <dgm:spPr/>
    </dgm:pt>
    <dgm:pt modelId="{356BD0F1-FF71-AB43-B184-6F0FE587F162}" type="pres">
      <dgm:prSet presAssocID="{953A3BD4-2202-9D4E-AF41-C5DF5B21D940}" presName="conn2-1" presStyleLbl="parChTrans1D4" presStyleIdx="6" presStyleCnt="9"/>
      <dgm:spPr/>
    </dgm:pt>
    <dgm:pt modelId="{ED2B9DDF-4FC9-6347-A81E-673371EFBB40}" type="pres">
      <dgm:prSet presAssocID="{953A3BD4-2202-9D4E-AF41-C5DF5B21D940}" presName="connTx" presStyleLbl="parChTrans1D4" presStyleIdx="6" presStyleCnt="9"/>
      <dgm:spPr/>
    </dgm:pt>
    <dgm:pt modelId="{E8747070-FE91-4A4D-9A7B-925C955F07FA}" type="pres">
      <dgm:prSet presAssocID="{EEF6BD0A-6678-CE46-909D-D02571837DCC}" presName="root2" presStyleCnt="0"/>
      <dgm:spPr/>
    </dgm:pt>
    <dgm:pt modelId="{654794DC-9BA8-014E-BB80-282F3E367704}" type="pres">
      <dgm:prSet presAssocID="{EEF6BD0A-6678-CE46-909D-D02571837DCC}" presName="LevelTwoTextNode" presStyleLbl="node4" presStyleIdx="6" presStyleCnt="9">
        <dgm:presLayoutVars>
          <dgm:chPref val="3"/>
        </dgm:presLayoutVars>
      </dgm:prSet>
      <dgm:spPr/>
    </dgm:pt>
    <dgm:pt modelId="{FC3C4FE4-53E7-E84D-8E70-0BE8A7819CA1}" type="pres">
      <dgm:prSet presAssocID="{EEF6BD0A-6678-CE46-909D-D02571837DCC}" presName="level3hierChild" presStyleCnt="0"/>
      <dgm:spPr/>
    </dgm:pt>
    <dgm:pt modelId="{8E3E49E5-3B66-E841-88FD-6805A1FF4D41}" type="pres">
      <dgm:prSet presAssocID="{690E242B-4E2B-F045-8EBB-8B22FA392319}" presName="conn2-1" presStyleLbl="parChTrans1D4" presStyleIdx="7" presStyleCnt="9"/>
      <dgm:spPr/>
    </dgm:pt>
    <dgm:pt modelId="{41FD6172-E8E1-B344-A2D5-A244717F1C89}" type="pres">
      <dgm:prSet presAssocID="{690E242B-4E2B-F045-8EBB-8B22FA392319}" presName="connTx" presStyleLbl="parChTrans1D4" presStyleIdx="7" presStyleCnt="9"/>
      <dgm:spPr/>
    </dgm:pt>
    <dgm:pt modelId="{2C8DBFB8-F256-9549-894C-CEACE39FD792}" type="pres">
      <dgm:prSet presAssocID="{EAC30649-D471-EF49-AD48-7F3CDC5C05E6}" presName="root2" presStyleCnt="0"/>
      <dgm:spPr/>
    </dgm:pt>
    <dgm:pt modelId="{0012A368-8996-ED45-A5A5-049EF06E11AC}" type="pres">
      <dgm:prSet presAssocID="{EAC30649-D471-EF49-AD48-7F3CDC5C05E6}" presName="LevelTwoTextNode" presStyleLbl="node4" presStyleIdx="7" presStyleCnt="9" custLinFactNeighborX="426" custLinFactNeighborY="-57530">
        <dgm:presLayoutVars>
          <dgm:chPref val="3"/>
        </dgm:presLayoutVars>
      </dgm:prSet>
      <dgm:spPr/>
    </dgm:pt>
    <dgm:pt modelId="{1A6066EA-ABD9-FA45-A292-16F44ADDDC35}" type="pres">
      <dgm:prSet presAssocID="{EAC30649-D471-EF49-AD48-7F3CDC5C05E6}" presName="level3hierChild" presStyleCnt="0"/>
      <dgm:spPr/>
    </dgm:pt>
    <dgm:pt modelId="{A1565245-C9EF-8840-B090-C0972D99CF44}" type="pres">
      <dgm:prSet presAssocID="{F46D013C-3011-7442-817C-3517DB5290B6}" presName="conn2-1" presStyleLbl="parChTrans1D4" presStyleIdx="8" presStyleCnt="9"/>
      <dgm:spPr/>
    </dgm:pt>
    <dgm:pt modelId="{4994173C-980B-BC40-9DAF-FB358CD15D25}" type="pres">
      <dgm:prSet presAssocID="{F46D013C-3011-7442-817C-3517DB5290B6}" presName="connTx" presStyleLbl="parChTrans1D4" presStyleIdx="8" presStyleCnt="9"/>
      <dgm:spPr/>
    </dgm:pt>
    <dgm:pt modelId="{C820ABC0-F997-7446-A0A4-9E7C2CED9EA6}" type="pres">
      <dgm:prSet presAssocID="{EFB47507-5E45-A94F-8FF3-331E484A65E4}" presName="root2" presStyleCnt="0"/>
      <dgm:spPr/>
    </dgm:pt>
    <dgm:pt modelId="{3329E6FA-54B3-4E44-9E3A-5A2286CA12E7}" type="pres">
      <dgm:prSet presAssocID="{EFB47507-5E45-A94F-8FF3-331E484A65E4}" presName="LevelTwoTextNode" presStyleLbl="node4" presStyleIdx="8" presStyleCnt="9" custLinFactNeighborX="463" custLinFactNeighborY="-58555">
        <dgm:presLayoutVars>
          <dgm:chPref val="3"/>
        </dgm:presLayoutVars>
      </dgm:prSet>
      <dgm:spPr/>
    </dgm:pt>
    <dgm:pt modelId="{8B9669B2-8A62-AB49-A4B1-13D71FD895D2}" type="pres">
      <dgm:prSet presAssocID="{EFB47507-5E45-A94F-8FF3-331E484A65E4}" presName="level3hierChild" presStyleCnt="0"/>
      <dgm:spPr/>
    </dgm:pt>
  </dgm:ptLst>
  <dgm:cxnLst>
    <dgm:cxn modelId="{905B1915-C4B1-BC46-B0F9-840987444964}" type="presOf" srcId="{71C965E4-3805-2049-B4F2-D89C36CC622C}" destId="{E563939B-8BBE-0F4A-8A21-966A812E53B6}" srcOrd="0" destOrd="0" presId="urn:microsoft.com/office/officeart/2005/8/layout/hierarchy2"/>
    <dgm:cxn modelId="{955E5C15-EA71-B744-AF39-85E26B9D8910}" type="presOf" srcId="{43FF914E-7334-CD49-AA0B-6A64D360E22C}" destId="{7E37E503-8C23-6D4A-980B-F3B66FC620E7}" srcOrd="0" destOrd="0" presId="urn:microsoft.com/office/officeart/2005/8/layout/hierarchy2"/>
    <dgm:cxn modelId="{065C2B17-5736-6E4C-BCE0-50A2BE50FDDA}" type="presOf" srcId="{780EE212-1D20-C740-B6E8-334B39E57BDB}" destId="{3C373E3D-447C-D941-B593-C836FEFA97E7}" srcOrd="0" destOrd="0" presId="urn:microsoft.com/office/officeart/2005/8/layout/hierarchy2"/>
    <dgm:cxn modelId="{71C1151D-5A3C-CC4F-BD71-06E5C97446F1}" type="presOf" srcId="{0942E309-C25A-7745-B552-BAD163D05EE4}" destId="{690C3863-C6E1-5B40-A865-25AD10131DF6}" srcOrd="0" destOrd="0" presId="urn:microsoft.com/office/officeart/2005/8/layout/hierarchy2"/>
    <dgm:cxn modelId="{88CB6422-57F6-FA48-A675-605298B60B26}" srcId="{167646E2-7088-9746-A8FE-3E76B8870CCF}" destId="{D286D9E4-F7C6-1C4E-99D5-CA20F08CB4CC}" srcOrd="0" destOrd="0" parTransId="{424B0BA4-82F2-FC4E-BE33-85759F4BF14B}" sibTransId="{33024FA5-883E-8641-B7F8-E17F22EFEA1F}"/>
    <dgm:cxn modelId="{7C77212A-0C2B-F24C-9445-FC410EE26812}" type="presOf" srcId="{167646E2-7088-9746-A8FE-3E76B8870CCF}" destId="{5BC3203F-790D-6842-8116-1152618664C6}" srcOrd="0" destOrd="0" presId="urn:microsoft.com/office/officeart/2005/8/layout/hierarchy2"/>
    <dgm:cxn modelId="{3520902D-3C17-F940-BE32-E497A3B5BCA2}" type="presOf" srcId="{EEF6BD0A-6678-CE46-909D-D02571837DCC}" destId="{654794DC-9BA8-014E-BB80-282F3E367704}" srcOrd="0" destOrd="0" presId="urn:microsoft.com/office/officeart/2005/8/layout/hierarchy2"/>
    <dgm:cxn modelId="{32BFF030-2129-8A42-BA12-9F594CE9EFC6}" type="presOf" srcId="{D24C8854-2B63-CC4E-9764-D3FC275F2296}" destId="{E8009B88-CC1B-6845-83B4-AB431697364C}" srcOrd="1" destOrd="0" presId="urn:microsoft.com/office/officeart/2005/8/layout/hierarchy2"/>
    <dgm:cxn modelId="{FA6B9932-0CAC-A845-A401-943679C9D5EF}" type="presOf" srcId="{424B0BA4-82F2-FC4E-BE33-85759F4BF14B}" destId="{7E2E4E81-E921-C745-BC0C-391F4197EAFB}" srcOrd="1" destOrd="0" presId="urn:microsoft.com/office/officeart/2005/8/layout/hierarchy2"/>
    <dgm:cxn modelId="{45772434-BD64-FE4D-8A89-D195B0FFAAA9}" type="presOf" srcId="{B57C4730-573C-2C45-BB72-69FD61DC0972}" destId="{46B7B924-E446-2444-BA53-CCC34F69B50E}" srcOrd="0" destOrd="0" presId="urn:microsoft.com/office/officeart/2005/8/layout/hierarchy2"/>
    <dgm:cxn modelId="{5D15633F-3BE8-A04F-B614-87E0A33E8C8F}" type="presOf" srcId="{9DDE19FB-FE57-A748-A53D-873884623D2B}" destId="{BDD58F9B-2449-2D4A-AD37-9DC1254E8866}" srcOrd="1" destOrd="0" presId="urn:microsoft.com/office/officeart/2005/8/layout/hierarchy2"/>
    <dgm:cxn modelId="{6571E244-23F4-CD4A-A4E3-3BF6BEE8B365}" type="presOf" srcId="{43FF914E-7334-CD49-AA0B-6A64D360E22C}" destId="{557ECFD8-7926-F14E-ADA6-3AF17C4289FE}" srcOrd="1" destOrd="0" presId="urn:microsoft.com/office/officeart/2005/8/layout/hierarchy2"/>
    <dgm:cxn modelId="{657FC247-265D-F447-82F2-5B7B12D44832}" type="presOf" srcId="{690E242B-4E2B-F045-8EBB-8B22FA392319}" destId="{41FD6172-E8E1-B344-A2D5-A244717F1C89}" srcOrd="1" destOrd="0" presId="urn:microsoft.com/office/officeart/2005/8/layout/hierarchy2"/>
    <dgm:cxn modelId="{FF64044B-398A-314B-8830-FB728A04295B}" type="presOf" srcId="{EFB47507-5E45-A94F-8FF3-331E484A65E4}" destId="{3329E6FA-54B3-4E44-9E3A-5A2286CA12E7}" srcOrd="0" destOrd="0" presId="urn:microsoft.com/office/officeart/2005/8/layout/hierarchy2"/>
    <dgm:cxn modelId="{BF02334C-47EC-D44F-8936-8BC67FED7039}" type="presOf" srcId="{1924C4C5-FF18-9349-816B-F5B639E37A9C}" destId="{88F28844-7FDC-204B-980A-F3FA160F47E5}" srcOrd="1" destOrd="0" presId="urn:microsoft.com/office/officeart/2005/8/layout/hierarchy2"/>
    <dgm:cxn modelId="{094B254F-1ADC-6840-A64A-F9B1A17192AD}" type="presOf" srcId="{E92CE475-0830-5D43-BFCB-197F6C7AE10A}" destId="{A582D6DF-80F5-074F-A71B-08B070B61215}" srcOrd="0" destOrd="0" presId="urn:microsoft.com/office/officeart/2005/8/layout/hierarchy2"/>
    <dgm:cxn modelId="{F0252A5C-AD79-584D-807E-08C8C67648C3}" srcId="{85310348-E901-0C41-B6F1-BC00C392749F}" destId="{0942E309-C25A-7745-B552-BAD163D05EE4}" srcOrd="0" destOrd="0" parTransId="{43FF914E-7334-CD49-AA0B-6A64D360E22C}" sibTransId="{1847FCA6-53DA-C241-B73D-8546994AAAD4}"/>
    <dgm:cxn modelId="{48C1B25C-C35C-BA4E-8CC8-62E16777AE5C}" srcId="{EAC30649-D471-EF49-AD48-7F3CDC5C05E6}" destId="{EFB47507-5E45-A94F-8FF3-331E484A65E4}" srcOrd="0" destOrd="0" parTransId="{F46D013C-3011-7442-817C-3517DB5290B6}" sibTransId="{99DF8736-BA90-8D4F-8C7D-5B9C75B5003D}"/>
    <dgm:cxn modelId="{A8B3195D-B2CF-8341-B04F-12964FCDA619}" srcId="{780EE212-1D20-C740-B6E8-334B39E57BDB}" destId="{85310348-E901-0C41-B6F1-BC00C392749F}" srcOrd="0" destOrd="0" parTransId="{E92CE475-0830-5D43-BFCB-197F6C7AE10A}" sibTransId="{292C4557-2061-E445-9CA5-FD476C5D56BE}"/>
    <dgm:cxn modelId="{6E343061-6F72-BA41-A82B-EF49CC9FA299}" srcId="{B57C4730-573C-2C45-BB72-69FD61DC0972}" destId="{780EE212-1D20-C740-B6E8-334B39E57BDB}" srcOrd="0" destOrd="0" parTransId="{2303C545-E341-334E-8DCF-EA9E598B86F6}" sibTransId="{A9EBA02F-C17A-2447-A0F1-B448252C760F}"/>
    <dgm:cxn modelId="{32B96A65-3BBF-B84F-9A5A-2C51049C76AD}" type="presOf" srcId="{F46D013C-3011-7442-817C-3517DB5290B6}" destId="{A1565245-C9EF-8840-B090-C0972D99CF44}" srcOrd="0" destOrd="0" presId="urn:microsoft.com/office/officeart/2005/8/layout/hierarchy2"/>
    <dgm:cxn modelId="{E8F12C66-A2D6-E044-B81A-4180F21B0292}" type="presOf" srcId="{D24C8854-2B63-CC4E-9764-D3FC275F2296}" destId="{35D65E19-69F9-0346-B0B0-D21F0E894E57}" srcOrd="0" destOrd="0" presId="urn:microsoft.com/office/officeart/2005/8/layout/hierarchy2"/>
    <dgm:cxn modelId="{F07BBE72-7BF1-D045-A093-30128BAAB6FA}" srcId="{85310348-E901-0C41-B6F1-BC00C392749F}" destId="{167646E2-7088-9746-A8FE-3E76B8870CCF}" srcOrd="1" destOrd="0" parTransId="{9DDE19FB-FE57-A748-A53D-873884623D2B}" sibTransId="{CF42A8F9-8576-F74F-8D4B-47FFD18139E3}"/>
    <dgm:cxn modelId="{F6B1EB81-7E1F-B14D-8E92-369942852E69}" type="presOf" srcId="{2303C545-E341-334E-8DCF-EA9E598B86F6}" destId="{989745B8-CCD1-B042-9D6A-45B44C3A1A09}" srcOrd="1" destOrd="0" presId="urn:microsoft.com/office/officeart/2005/8/layout/hierarchy2"/>
    <dgm:cxn modelId="{86141682-E094-F849-8446-53889ACA5F13}" type="presOf" srcId="{B49899C9-34EC-4541-B661-5CA0144F3FBF}" destId="{8E585340-2A23-B04C-9526-28A2BBE6F86A}" srcOrd="0" destOrd="0" presId="urn:microsoft.com/office/officeart/2005/8/layout/hierarchy2"/>
    <dgm:cxn modelId="{B34D108C-7390-004B-A245-B06C0FC7045D}" type="presOf" srcId="{424B0BA4-82F2-FC4E-BE33-85759F4BF14B}" destId="{DC127375-48BA-C646-976A-A3471136B9E6}" srcOrd="0" destOrd="0" presId="urn:microsoft.com/office/officeart/2005/8/layout/hierarchy2"/>
    <dgm:cxn modelId="{3C2E088D-EAEF-F442-ADD2-5228C12BC20B}" type="presOf" srcId="{71C965E4-3805-2049-B4F2-D89C36CC622C}" destId="{5398B576-89AC-DC46-9CF9-306955A9964F}" srcOrd="1" destOrd="0" presId="urn:microsoft.com/office/officeart/2005/8/layout/hierarchy2"/>
    <dgm:cxn modelId="{031BCE9D-407B-474E-9E43-9C0870FAEABB}" srcId="{04880B1A-8BC5-FF4A-BBA8-6784C24FB362}" destId="{B57C4730-573C-2C45-BB72-69FD61DC0972}" srcOrd="0" destOrd="0" parTransId="{B650D554-783A-0E44-9387-1F41BBDCCE19}" sibTransId="{B412BA87-0F57-2147-BDE3-317EC8FB1629}"/>
    <dgm:cxn modelId="{E91CB59E-DE55-3545-A3DC-6BA6E48B3E72}" type="presOf" srcId="{2303C545-E341-334E-8DCF-EA9E598B86F6}" destId="{95D15937-127E-B647-9C0D-DBF5978F97A4}" srcOrd="0" destOrd="0" presId="urn:microsoft.com/office/officeart/2005/8/layout/hierarchy2"/>
    <dgm:cxn modelId="{70C8059F-5D11-4341-8872-C10A74BCDDB6}" type="presOf" srcId="{E92CE475-0830-5D43-BFCB-197F6C7AE10A}" destId="{05A22B45-D1EC-B74E-9A50-3D83BC002D2B}" srcOrd="1" destOrd="0" presId="urn:microsoft.com/office/officeart/2005/8/layout/hierarchy2"/>
    <dgm:cxn modelId="{F74E42A7-4672-374B-9579-B77AF5DC42D4}" type="presOf" srcId="{953A3BD4-2202-9D4E-AF41-C5DF5B21D940}" destId="{356BD0F1-FF71-AB43-B184-6F0FE587F162}" srcOrd="0" destOrd="0" presId="urn:microsoft.com/office/officeart/2005/8/layout/hierarchy2"/>
    <dgm:cxn modelId="{27C087A7-E9C6-A94A-97DC-1EC7335B9FEA}" type="presOf" srcId="{F46D013C-3011-7442-817C-3517DB5290B6}" destId="{4994173C-980B-BC40-9DAF-FB358CD15D25}" srcOrd="1" destOrd="0" presId="urn:microsoft.com/office/officeart/2005/8/layout/hierarchy2"/>
    <dgm:cxn modelId="{0DBA1EAB-BF4A-074F-B3BA-41E25F0B818C}" type="presOf" srcId="{953A3BD4-2202-9D4E-AF41-C5DF5B21D940}" destId="{ED2B9DDF-4FC9-6347-A81E-673371EFBB40}" srcOrd="1" destOrd="0" presId="urn:microsoft.com/office/officeart/2005/8/layout/hierarchy2"/>
    <dgm:cxn modelId="{44F9ABAB-818E-7242-9F19-37E6FF0ABA31}" type="presOf" srcId="{9DDE19FB-FE57-A748-A53D-873884623D2B}" destId="{72CB9DD6-B2AE-E648-A8B9-5136C4ECD997}" srcOrd="0" destOrd="0" presId="urn:microsoft.com/office/officeart/2005/8/layout/hierarchy2"/>
    <dgm:cxn modelId="{B7A325BB-289B-B94B-A75D-A0122EB48BA9}" srcId="{D286D9E4-F7C6-1C4E-99D5-CA20F08CB4CC}" destId="{D7E09E03-6113-1B4B-A5F8-8A9E1B901F42}" srcOrd="0" destOrd="0" parTransId="{1924C4C5-FF18-9349-816B-F5B639E37A9C}" sibTransId="{B44A23DD-074F-0F4E-867D-9A42C5D6DD70}"/>
    <dgm:cxn modelId="{8F7FCCBB-BDA1-FF40-B563-A7C6E539B0F7}" type="presOf" srcId="{CB32A215-2DAF-3D4F-AD43-DA714443E2ED}" destId="{819A59C6-D4E1-D741-8B53-D1B67A2CB588}" srcOrd="0" destOrd="0" presId="urn:microsoft.com/office/officeart/2005/8/layout/hierarchy2"/>
    <dgm:cxn modelId="{B4843BC6-F229-B142-9476-6D77152C3D7E}" type="presOf" srcId="{04880B1A-8BC5-FF4A-BBA8-6784C24FB362}" destId="{5E42E20B-486D-2C49-A846-DA954F30E41F}" srcOrd="0" destOrd="0" presId="urn:microsoft.com/office/officeart/2005/8/layout/hierarchy2"/>
    <dgm:cxn modelId="{DD1878D2-37A1-7540-B1C0-FD843927F1EE}" type="presOf" srcId="{D7E09E03-6113-1B4B-A5F8-8A9E1B901F42}" destId="{167C3F41-5169-3F41-AF24-267B3C2C1E21}" srcOrd="0" destOrd="0" presId="urn:microsoft.com/office/officeart/2005/8/layout/hierarchy2"/>
    <dgm:cxn modelId="{2473CAD7-DB6C-1941-8D6A-3E152E6DA7DE}" srcId="{0942E309-C25A-7745-B552-BAD163D05EE4}" destId="{CB32A215-2DAF-3D4F-AD43-DA714443E2ED}" srcOrd="0" destOrd="0" parTransId="{71C965E4-3805-2049-B4F2-D89C36CC622C}" sibTransId="{AF2DD1D8-C002-4040-8043-4C0A37EF2DAC}"/>
    <dgm:cxn modelId="{ADAD25D8-52F2-D74B-964D-CFC214052850}" srcId="{B49899C9-34EC-4541-B661-5CA0144F3FBF}" destId="{EEF6BD0A-6678-CE46-909D-D02571837DCC}" srcOrd="0" destOrd="0" parTransId="{953A3BD4-2202-9D4E-AF41-C5DF5B21D940}" sibTransId="{A8C594DA-86BD-6A43-B7BA-EC2F8D58C730}"/>
    <dgm:cxn modelId="{EEFA2CE1-7386-5B4B-80AA-9E3E6C22DD7E}" type="presOf" srcId="{1924C4C5-FF18-9349-816B-F5B639E37A9C}" destId="{E256896A-12CD-974E-900D-BF26BE140B60}" srcOrd="0" destOrd="0" presId="urn:microsoft.com/office/officeart/2005/8/layout/hierarchy2"/>
    <dgm:cxn modelId="{52CBA6E1-9CB6-4241-A38A-5F5A2655F8FB}" type="presOf" srcId="{EAC30649-D471-EF49-AD48-7F3CDC5C05E6}" destId="{0012A368-8996-ED45-A5A5-049EF06E11AC}" srcOrd="0" destOrd="0" presId="urn:microsoft.com/office/officeart/2005/8/layout/hierarchy2"/>
    <dgm:cxn modelId="{5A875DE9-14B1-5545-9EDD-3D09F86E4BD1}" srcId="{EEF6BD0A-6678-CE46-909D-D02571837DCC}" destId="{EAC30649-D471-EF49-AD48-7F3CDC5C05E6}" srcOrd="0" destOrd="0" parTransId="{690E242B-4E2B-F045-8EBB-8B22FA392319}" sibTransId="{FC313C5D-9C18-464D-AEC5-0D41AF70B0F6}"/>
    <dgm:cxn modelId="{921016EB-80B2-7D4B-9ECD-8CCF90FB4B3F}" type="presOf" srcId="{85310348-E901-0C41-B6F1-BC00C392749F}" destId="{7DD79AD7-5B19-B746-9074-CAFC7C48CD59}" srcOrd="0" destOrd="0" presId="urn:microsoft.com/office/officeart/2005/8/layout/hierarchy2"/>
    <dgm:cxn modelId="{84F17FF2-C512-8F4A-8397-E2B0B892DB63}" type="presOf" srcId="{690E242B-4E2B-F045-8EBB-8B22FA392319}" destId="{8E3E49E5-3B66-E841-88FD-6805A1FF4D41}" srcOrd="0" destOrd="0" presId="urn:microsoft.com/office/officeart/2005/8/layout/hierarchy2"/>
    <dgm:cxn modelId="{2A2007FA-BCEB-C640-87FA-899D33B17D31}" type="presOf" srcId="{D286D9E4-F7C6-1C4E-99D5-CA20F08CB4CC}" destId="{F6719263-6014-3D44-8DDF-EE1B09D4A51A}" srcOrd="0" destOrd="0" presId="urn:microsoft.com/office/officeart/2005/8/layout/hierarchy2"/>
    <dgm:cxn modelId="{B97319FD-CFC8-1F49-ACA5-760D1E038AD0}" srcId="{85310348-E901-0C41-B6F1-BC00C392749F}" destId="{B49899C9-34EC-4541-B661-5CA0144F3FBF}" srcOrd="2" destOrd="0" parTransId="{D24C8854-2B63-CC4E-9764-D3FC275F2296}" sibTransId="{65499D8A-5E80-9948-A9DC-EBB7DB2A4889}"/>
    <dgm:cxn modelId="{2BE53E86-5F29-854B-9174-9DA1DF489E86}" type="presParOf" srcId="{5E42E20B-486D-2C49-A846-DA954F30E41F}" destId="{26F931E9-E237-1C47-91D5-D58981D523FF}" srcOrd="0" destOrd="0" presId="urn:microsoft.com/office/officeart/2005/8/layout/hierarchy2"/>
    <dgm:cxn modelId="{189FFE27-B107-4F4E-90BB-2915DAA0188C}" type="presParOf" srcId="{26F931E9-E237-1C47-91D5-D58981D523FF}" destId="{46B7B924-E446-2444-BA53-CCC34F69B50E}" srcOrd="0" destOrd="0" presId="urn:microsoft.com/office/officeart/2005/8/layout/hierarchy2"/>
    <dgm:cxn modelId="{19149EE1-3D3A-0847-815F-FB3BDF4074A3}" type="presParOf" srcId="{26F931E9-E237-1C47-91D5-D58981D523FF}" destId="{60338020-BFA7-154C-96D5-8A1C8A192075}" srcOrd="1" destOrd="0" presId="urn:microsoft.com/office/officeart/2005/8/layout/hierarchy2"/>
    <dgm:cxn modelId="{605A9CE4-DA17-3842-9EE0-618160CE3A3F}" type="presParOf" srcId="{60338020-BFA7-154C-96D5-8A1C8A192075}" destId="{95D15937-127E-B647-9C0D-DBF5978F97A4}" srcOrd="0" destOrd="0" presId="urn:microsoft.com/office/officeart/2005/8/layout/hierarchy2"/>
    <dgm:cxn modelId="{07F7BD32-1E72-5B4D-B170-9C9753F60657}" type="presParOf" srcId="{95D15937-127E-B647-9C0D-DBF5978F97A4}" destId="{989745B8-CCD1-B042-9D6A-45B44C3A1A09}" srcOrd="0" destOrd="0" presId="urn:microsoft.com/office/officeart/2005/8/layout/hierarchy2"/>
    <dgm:cxn modelId="{8D0317B1-2F0C-764C-ADAB-48715ACD37D1}" type="presParOf" srcId="{60338020-BFA7-154C-96D5-8A1C8A192075}" destId="{E43BB695-9DA7-BF42-AA26-0BD17E1F9767}" srcOrd="1" destOrd="0" presId="urn:microsoft.com/office/officeart/2005/8/layout/hierarchy2"/>
    <dgm:cxn modelId="{E0F876C3-7F39-B84E-9E3D-C7542F278C27}" type="presParOf" srcId="{E43BB695-9DA7-BF42-AA26-0BD17E1F9767}" destId="{3C373E3D-447C-D941-B593-C836FEFA97E7}" srcOrd="0" destOrd="0" presId="urn:microsoft.com/office/officeart/2005/8/layout/hierarchy2"/>
    <dgm:cxn modelId="{976F9B45-AAE3-6B40-B832-339CD6200C80}" type="presParOf" srcId="{E43BB695-9DA7-BF42-AA26-0BD17E1F9767}" destId="{7B8396C8-CCFE-DD44-92DA-01FA1DCF6DAD}" srcOrd="1" destOrd="0" presId="urn:microsoft.com/office/officeart/2005/8/layout/hierarchy2"/>
    <dgm:cxn modelId="{15667901-2FE0-DB42-8696-70AEA0C186FA}" type="presParOf" srcId="{7B8396C8-CCFE-DD44-92DA-01FA1DCF6DAD}" destId="{A582D6DF-80F5-074F-A71B-08B070B61215}" srcOrd="0" destOrd="0" presId="urn:microsoft.com/office/officeart/2005/8/layout/hierarchy2"/>
    <dgm:cxn modelId="{2DF1522A-8F40-0243-BB1B-CC9823ECC87A}" type="presParOf" srcId="{A582D6DF-80F5-074F-A71B-08B070B61215}" destId="{05A22B45-D1EC-B74E-9A50-3D83BC002D2B}" srcOrd="0" destOrd="0" presId="urn:microsoft.com/office/officeart/2005/8/layout/hierarchy2"/>
    <dgm:cxn modelId="{8D3019EC-D635-1047-9515-C06E9FA98943}" type="presParOf" srcId="{7B8396C8-CCFE-DD44-92DA-01FA1DCF6DAD}" destId="{775A4194-0BCF-5441-94DE-08A65A697A57}" srcOrd="1" destOrd="0" presId="urn:microsoft.com/office/officeart/2005/8/layout/hierarchy2"/>
    <dgm:cxn modelId="{2FF03F76-71FC-C848-B7CB-20BF9FF53D2F}" type="presParOf" srcId="{775A4194-0BCF-5441-94DE-08A65A697A57}" destId="{7DD79AD7-5B19-B746-9074-CAFC7C48CD59}" srcOrd="0" destOrd="0" presId="urn:microsoft.com/office/officeart/2005/8/layout/hierarchy2"/>
    <dgm:cxn modelId="{EA775013-4A63-F442-9821-9BF27C1C0257}" type="presParOf" srcId="{775A4194-0BCF-5441-94DE-08A65A697A57}" destId="{A1C0D466-0DCF-DE4A-9A81-494A8440D28B}" srcOrd="1" destOrd="0" presId="urn:microsoft.com/office/officeart/2005/8/layout/hierarchy2"/>
    <dgm:cxn modelId="{564E257D-A7DD-AF4B-94DD-3EFDC64EBD96}" type="presParOf" srcId="{A1C0D466-0DCF-DE4A-9A81-494A8440D28B}" destId="{7E37E503-8C23-6D4A-980B-F3B66FC620E7}" srcOrd="0" destOrd="0" presId="urn:microsoft.com/office/officeart/2005/8/layout/hierarchy2"/>
    <dgm:cxn modelId="{579760A1-E58E-9442-9AEA-F8073E649F9D}" type="presParOf" srcId="{7E37E503-8C23-6D4A-980B-F3B66FC620E7}" destId="{557ECFD8-7926-F14E-ADA6-3AF17C4289FE}" srcOrd="0" destOrd="0" presId="urn:microsoft.com/office/officeart/2005/8/layout/hierarchy2"/>
    <dgm:cxn modelId="{A6CEE0AE-B797-2A40-8578-4E40772486DF}" type="presParOf" srcId="{A1C0D466-0DCF-DE4A-9A81-494A8440D28B}" destId="{5A29DE28-F6A7-584B-9009-79402782B16F}" srcOrd="1" destOrd="0" presId="urn:microsoft.com/office/officeart/2005/8/layout/hierarchy2"/>
    <dgm:cxn modelId="{42CADA0C-83F9-C644-82A9-67FADF82880F}" type="presParOf" srcId="{5A29DE28-F6A7-584B-9009-79402782B16F}" destId="{690C3863-C6E1-5B40-A865-25AD10131DF6}" srcOrd="0" destOrd="0" presId="urn:microsoft.com/office/officeart/2005/8/layout/hierarchy2"/>
    <dgm:cxn modelId="{AC01C9E7-800A-844B-9BCA-9A549C36E34F}" type="presParOf" srcId="{5A29DE28-F6A7-584B-9009-79402782B16F}" destId="{1763716B-923C-3646-BCB4-C0128AADBFD5}" srcOrd="1" destOrd="0" presId="urn:microsoft.com/office/officeart/2005/8/layout/hierarchy2"/>
    <dgm:cxn modelId="{65709C0B-82A0-B24D-914B-9868191DA337}" type="presParOf" srcId="{1763716B-923C-3646-BCB4-C0128AADBFD5}" destId="{E563939B-8BBE-0F4A-8A21-966A812E53B6}" srcOrd="0" destOrd="0" presId="urn:microsoft.com/office/officeart/2005/8/layout/hierarchy2"/>
    <dgm:cxn modelId="{2AFD8D40-B179-D246-8E1C-607B4E3D20C1}" type="presParOf" srcId="{E563939B-8BBE-0F4A-8A21-966A812E53B6}" destId="{5398B576-89AC-DC46-9CF9-306955A9964F}" srcOrd="0" destOrd="0" presId="urn:microsoft.com/office/officeart/2005/8/layout/hierarchy2"/>
    <dgm:cxn modelId="{F6036319-E3C6-8449-A3AC-62C5F1418027}" type="presParOf" srcId="{1763716B-923C-3646-BCB4-C0128AADBFD5}" destId="{DCBDC2C8-6461-0845-9569-ED840BCFAAF5}" srcOrd="1" destOrd="0" presId="urn:microsoft.com/office/officeart/2005/8/layout/hierarchy2"/>
    <dgm:cxn modelId="{B5CC1A2A-A1C8-BD4F-A762-CCC0EBA38A8A}" type="presParOf" srcId="{DCBDC2C8-6461-0845-9569-ED840BCFAAF5}" destId="{819A59C6-D4E1-D741-8B53-D1B67A2CB588}" srcOrd="0" destOrd="0" presId="urn:microsoft.com/office/officeart/2005/8/layout/hierarchy2"/>
    <dgm:cxn modelId="{E365D9BE-5CD8-9C44-8BA6-4F15541168F5}" type="presParOf" srcId="{DCBDC2C8-6461-0845-9569-ED840BCFAAF5}" destId="{F8EBEA3A-DC51-8D41-8572-DDB98CF29F24}" srcOrd="1" destOrd="0" presId="urn:microsoft.com/office/officeart/2005/8/layout/hierarchy2"/>
    <dgm:cxn modelId="{3440A918-DCAF-FC4F-A1FE-C23BD3541510}" type="presParOf" srcId="{A1C0D466-0DCF-DE4A-9A81-494A8440D28B}" destId="{72CB9DD6-B2AE-E648-A8B9-5136C4ECD997}" srcOrd="2" destOrd="0" presId="urn:microsoft.com/office/officeart/2005/8/layout/hierarchy2"/>
    <dgm:cxn modelId="{E1D83155-B759-BA4F-82A6-328AE4B92591}" type="presParOf" srcId="{72CB9DD6-B2AE-E648-A8B9-5136C4ECD997}" destId="{BDD58F9B-2449-2D4A-AD37-9DC1254E8866}" srcOrd="0" destOrd="0" presId="urn:microsoft.com/office/officeart/2005/8/layout/hierarchy2"/>
    <dgm:cxn modelId="{F2BF7C20-2020-854E-913C-6EB69758F3EF}" type="presParOf" srcId="{A1C0D466-0DCF-DE4A-9A81-494A8440D28B}" destId="{445AA199-6004-4A44-8DB9-2745F9B531DA}" srcOrd="3" destOrd="0" presId="urn:microsoft.com/office/officeart/2005/8/layout/hierarchy2"/>
    <dgm:cxn modelId="{49D1B611-E931-C843-89F0-1C60DB8C27F1}" type="presParOf" srcId="{445AA199-6004-4A44-8DB9-2745F9B531DA}" destId="{5BC3203F-790D-6842-8116-1152618664C6}" srcOrd="0" destOrd="0" presId="urn:microsoft.com/office/officeart/2005/8/layout/hierarchy2"/>
    <dgm:cxn modelId="{45917B2F-B77D-E849-8327-A2B967C98B9D}" type="presParOf" srcId="{445AA199-6004-4A44-8DB9-2745F9B531DA}" destId="{0EA56C67-4C62-EA42-B2BE-BBFFFE5BC6FC}" srcOrd="1" destOrd="0" presId="urn:microsoft.com/office/officeart/2005/8/layout/hierarchy2"/>
    <dgm:cxn modelId="{53CDFEDD-1984-2745-955C-F58306622C6A}" type="presParOf" srcId="{0EA56C67-4C62-EA42-B2BE-BBFFFE5BC6FC}" destId="{DC127375-48BA-C646-976A-A3471136B9E6}" srcOrd="0" destOrd="0" presId="urn:microsoft.com/office/officeart/2005/8/layout/hierarchy2"/>
    <dgm:cxn modelId="{BCEB61A8-34E4-C647-8C77-EB37F7646388}" type="presParOf" srcId="{DC127375-48BA-C646-976A-A3471136B9E6}" destId="{7E2E4E81-E921-C745-BC0C-391F4197EAFB}" srcOrd="0" destOrd="0" presId="urn:microsoft.com/office/officeart/2005/8/layout/hierarchy2"/>
    <dgm:cxn modelId="{CF7EC1AC-3FD9-1A4E-862F-636740F0846F}" type="presParOf" srcId="{0EA56C67-4C62-EA42-B2BE-BBFFFE5BC6FC}" destId="{0DDE415F-B499-3D4E-AE28-444248947B1C}" srcOrd="1" destOrd="0" presId="urn:microsoft.com/office/officeart/2005/8/layout/hierarchy2"/>
    <dgm:cxn modelId="{76D295C3-C11A-0A40-ADB1-F80CC9BD1517}" type="presParOf" srcId="{0DDE415F-B499-3D4E-AE28-444248947B1C}" destId="{F6719263-6014-3D44-8DDF-EE1B09D4A51A}" srcOrd="0" destOrd="0" presId="urn:microsoft.com/office/officeart/2005/8/layout/hierarchy2"/>
    <dgm:cxn modelId="{B681A1FD-42EB-1948-959C-F30D6E86D6B8}" type="presParOf" srcId="{0DDE415F-B499-3D4E-AE28-444248947B1C}" destId="{A555D51A-1DF1-0B48-8DCA-176A4E0A32E0}" srcOrd="1" destOrd="0" presId="urn:microsoft.com/office/officeart/2005/8/layout/hierarchy2"/>
    <dgm:cxn modelId="{98CF19E1-2ACE-7D4F-A486-AB2303E990B3}" type="presParOf" srcId="{A555D51A-1DF1-0B48-8DCA-176A4E0A32E0}" destId="{E256896A-12CD-974E-900D-BF26BE140B60}" srcOrd="0" destOrd="0" presId="urn:microsoft.com/office/officeart/2005/8/layout/hierarchy2"/>
    <dgm:cxn modelId="{C0EFC5AE-7029-F44F-8CFB-15A38FE217EC}" type="presParOf" srcId="{E256896A-12CD-974E-900D-BF26BE140B60}" destId="{88F28844-7FDC-204B-980A-F3FA160F47E5}" srcOrd="0" destOrd="0" presId="urn:microsoft.com/office/officeart/2005/8/layout/hierarchy2"/>
    <dgm:cxn modelId="{A85EC48A-4805-D44F-A336-D0B350164034}" type="presParOf" srcId="{A555D51A-1DF1-0B48-8DCA-176A4E0A32E0}" destId="{165E6949-A948-FA47-9C8E-2E99AC23D24D}" srcOrd="1" destOrd="0" presId="urn:microsoft.com/office/officeart/2005/8/layout/hierarchy2"/>
    <dgm:cxn modelId="{83343F0B-5F87-ED41-A0F1-2DA5FD301DDE}" type="presParOf" srcId="{165E6949-A948-FA47-9C8E-2E99AC23D24D}" destId="{167C3F41-5169-3F41-AF24-267B3C2C1E21}" srcOrd="0" destOrd="0" presId="urn:microsoft.com/office/officeart/2005/8/layout/hierarchy2"/>
    <dgm:cxn modelId="{31606208-64B7-F74A-BC04-DDBA111E1395}" type="presParOf" srcId="{165E6949-A948-FA47-9C8E-2E99AC23D24D}" destId="{E04C25A6-4FBD-2C4B-AA31-D442F3F6D3C3}" srcOrd="1" destOrd="0" presId="urn:microsoft.com/office/officeart/2005/8/layout/hierarchy2"/>
    <dgm:cxn modelId="{ECEB867B-7877-C140-9188-F24FCD11A1C4}" type="presParOf" srcId="{A1C0D466-0DCF-DE4A-9A81-494A8440D28B}" destId="{35D65E19-69F9-0346-B0B0-D21F0E894E57}" srcOrd="4" destOrd="0" presId="urn:microsoft.com/office/officeart/2005/8/layout/hierarchy2"/>
    <dgm:cxn modelId="{43D907B2-9856-5D41-9EAA-F7A427964513}" type="presParOf" srcId="{35D65E19-69F9-0346-B0B0-D21F0E894E57}" destId="{E8009B88-CC1B-6845-83B4-AB431697364C}" srcOrd="0" destOrd="0" presId="urn:microsoft.com/office/officeart/2005/8/layout/hierarchy2"/>
    <dgm:cxn modelId="{DC107D6B-B698-8D4C-8AB1-05DBE93918AB}" type="presParOf" srcId="{A1C0D466-0DCF-DE4A-9A81-494A8440D28B}" destId="{FEC634AE-3DDB-E248-A14F-0B63DCE2728F}" srcOrd="5" destOrd="0" presId="urn:microsoft.com/office/officeart/2005/8/layout/hierarchy2"/>
    <dgm:cxn modelId="{9981404B-03F5-C04F-8D97-FF23FC1AAA97}" type="presParOf" srcId="{FEC634AE-3DDB-E248-A14F-0B63DCE2728F}" destId="{8E585340-2A23-B04C-9526-28A2BBE6F86A}" srcOrd="0" destOrd="0" presId="urn:microsoft.com/office/officeart/2005/8/layout/hierarchy2"/>
    <dgm:cxn modelId="{D1D651EC-7222-4B4B-8069-75F99A707CB8}" type="presParOf" srcId="{FEC634AE-3DDB-E248-A14F-0B63DCE2728F}" destId="{792BCAC3-6C82-5A40-B1AD-DF8FEBE44B51}" srcOrd="1" destOrd="0" presId="urn:microsoft.com/office/officeart/2005/8/layout/hierarchy2"/>
    <dgm:cxn modelId="{1AA7EA10-2291-9947-9531-38E381A95298}" type="presParOf" srcId="{792BCAC3-6C82-5A40-B1AD-DF8FEBE44B51}" destId="{356BD0F1-FF71-AB43-B184-6F0FE587F162}" srcOrd="0" destOrd="0" presId="urn:microsoft.com/office/officeart/2005/8/layout/hierarchy2"/>
    <dgm:cxn modelId="{D4971000-0DFF-F649-9583-7B0545627D08}" type="presParOf" srcId="{356BD0F1-FF71-AB43-B184-6F0FE587F162}" destId="{ED2B9DDF-4FC9-6347-A81E-673371EFBB40}" srcOrd="0" destOrd="0" presId="urn:microsoft.com/office/officeart/2005/8/layout/hierarchy2"/>
    <dgm:cxn modelId="{21415C04-E0BC-3241-BC06-E2043FA010B2}" type="presParOf" srcId="{792BCAC3-6C82-5A40-B1AD-DF8FEBE44B51}" destId="{E8747070-FE91-4A4D-9A7B-925C955F07FA}" srcOrd="1" destOrd="0" presId="urn:microsoft.com/office/officeart/2005/8/layout/hierarchy2"/>
    <dgm:cxn modelId="{DA6EF733-B28C-5E44-9520-EB4389B4EC9A}" type="presParOf" srcId="{E8747070-FE91-4A4D-9A7B-925C955F07FA}" destId="{654794DC-9BA8-014E-BB80-282F3E367704}" srcOrd="0" destOrd="0" presId="urn:microsoft.com/office/officeart/2005/8/layout/hierarchy2"/>
    <dgm:cxn modelId="{819A729C-262B-9945-85B0-731E0AE87578}" type="presParOf" srcId="{E8747070-FE91-4A4D-9A7B-925C955F07FA}" destId="{FC3C4FE4-53E7-E84D-8E70-0BE8A7819CA1}" srcOrd="1" destOrd="0" presId="urn:microsoft.com/office/officeart/2005/8/layout/hierarchy2"/>
    <dgm:cxn modelId="{FED327C5-DFE3-5E45-91F7-B53BC36EB23A}" type="presParOf" srcId="{FC3C4FE4-53E7-E84D-8E70-0BE8A7819CA1}" destId="{8E3E49E5-3B66-E841-88FD-6805A1FF4D41}" srcOrd="0" destOrd="0" presId="urn:microsoft.com/office/officeart/2005/8/layout/hierarchy2"/>
    <dgm:cxn modelId="{C94F4B50-0D85-1441-976E-943A46AC1F73}" type="presParOf" srcId="{8E3E49E5-3B66-E841-88FD-6805A1FF4D41}" destId="{41FD6172-E8E1-B344-A2D5-A244717F1C89}" srcOrd="0" destOrd="0" presId="urn:microsoft.com/office/officeart/2005/8/layout/hierarchy2"/>
    <dgm:cxn modelId="{0E624961-5A77-894A-B1B0-085155973603}" type="presParOf" srcId="{FC3C4FE4-53E7-E84D-8E70-0BE8A7819CA1}" destId="{2C8DBFB8-F256-9549-894C-CEACE39FD792}" srcOrd="1" destOrd="0" presId="urn:microsoft.com/office/officeart/2005/8/layout/hierarchy2"/>
    <dgm:cxn modelId="{D963E003-0D19-EF4D-B988-E5878EE82CE7}" type="presParOf" srcId="{2C8DBFB8-F256-9549-894C-CEACE39FD792}" destId="{0012A368-8996-ED45-A5A5-049EF06E11AC}" srcOrd="0" destOrd="0" presId="urn:microsoft.com/office/officeart/2005/8/layout/hierarchy2"/>
    <dgm:cxn modelId="{0493EA6F-8D14-494D-A8B9-86405517EC55}" type="presParOf" srcId="{2C8DBFB8-F256-9549-894C-CEACE39FD792}" destId="{1A6066EA-ABD9-FA45-A292-16F44ADDDC35}" srcOrd="1" destOrd="0" presId="urn:microsoft.com/office/officeart/2005/8/layout/hierarchy2"/>
    <dgm:cxn modelId="{DAB5FF78-0E9A-4741-A2F8-54F859CA8603}" type="presParOf" srcId="{1A6066EA-ABD9-FA45-A292-16F44ADDDC35}" destId="{A1565245-C9EF-8840-B090-C0972D99CF44}" srcOrd="0" destOrd="0" presId="urn:microsoft.com/office/officeart/2005/8/layout/hierarchy2"/>
    <dgm:cxn modelId="{BD19A9EB-78A8-8641-B5F6-F82E456A5726}" type="presParOf" srcId="{A1565245-C9EF-8840-B090-C0972D99CF44}" destId="{4994173C-980B-BC40-9DAF-FB358CD15D25}" srcOrd="0" destOrd="0" presId="urn:microsoft.com/office/officeart/2005/8/layout/hierarchy2"/>
    <dgm:cxn modelId="{5781095D-2A67-5F41-900D-E928C28CDAA9}" type="presParOf" srcId="{1A6066EA-ABD9-FA45-A292-16F44ADDDC35}" destId="{C820ABC0-F997-7446-A0A4-9E7C2CED9EA6}" srcOrd="1" destOrd="0" presId="urn:microsoft.com/office/officeart/2005/8/layout/hierarchy2"/>
    <dgm:cxn modelId="{86F10802-DCCD-AD4D-8517-0D71BBEABD6D}" type="presParOf" srcId="{C820ABC0-F997-7446-A0A4-9E7C2CED9EA6}" destId="{3329E6FA-54B3-4E44-9E3A-5A2286CA12E7}" srcOrd="0" destOrd="0" presId="urn:microsoft.com/office/officeart/2005/8/layout/hierarchy2"/>
    <dgm:cxn modelId="{81500952-32F1-2143-8E6B-B93C5EF0C248}" type="presParOf" srcId="{C820ABC0-F997-7446-A0A4-9E7C2CED9EA6}" destId="{8B9669B2-8A62-AB49-A4B1-13D71FD895D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80652E-7C65-B64D-8103-9E5B23DAE2E0}" type="doc">
      <dgm:prSet loTypeId="urn:microsoft.com/office/officeart/2005/8/layout/hierarchy2" loCatId="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90AFFFD-F7CB-BF49-B171-B7F02CD205AE}">
      <dgm:prSet phldrT="[Text]"/>
      <dgm:spPr/>
      <dgm:t>
        <a:bodyPr/>
        <a:lstStyle/>
        <a:p>
          <a:r>
            <a:rPr lang="en-GB" dirty="0"/>
            <a:t>Arch ring assessment</a:t>
          </a:r>
        </a:p>
      </dgm:t>
    </dgm:pt>
    <dgm:pt modelId="{858FF14F-459C-AD4B-B67F-F9A10357FEAD}" type="parTrans" cxnId="{EA2382B2-1D12-4C44-9B5A-61A8F8EB3020}">
      <dgm:prSet/>
      <dgm:spPr/>
      <dgm:t>
        <a:bodyPr/>
        <a:lstStyle/>
        <a:p>
          <a:endParaRPr lang="en-GB"/>
        </a:p>
      </dgm:t>
    </dgm:pt>
    <dgm:pt modelId="{90BFB980-B0AC-424F-A677-2B08F227B315}" type="sibTrans" cxnId="{EA2382B2-1D12-4C44-9B5A-61A8F8EB3020}">
      <dgm:prSet/>
      <dgm:spPr/>
      <dgm:t>
        <a:bodyPr/>
        <a:lstStyle/>
        <a:p>
          <a:endParaRPr lang="en-GB"/>
        </a:p>
      </dgm:t>
    </dgm:pt>
    <dgm:pt modelId="{3BB6CFBE-0241-DC41-B4E9-22056AAEC35E}">
      <dgm:prSet phldrT="[Text]"/>
      <dgm:spPr/>
      <dgm:t>
        <a:bodyPr/>
        <a:lstStyle/>
        <a:p>
          <a:r>
            <a:rPr lang="en-GB" dirty="0"/>
            <a:t>ULS</a:t>
          </a:r>
        </a:p>
      </dgm:t>
    </dgm:pt>
    <dgm:pt modelId="{C3358741-92EC-5D48-B312-09FF738E7976}" type="parTrans" cxnId="{16AF25F2-BEF4-F04A-A34A-E460D8A683A3}">
      <dgm:prSet/>
      <dgm:spPr/>
      <dgm:t>
        <a:bodyPr/>
        <a:lstStyle/>
        <a:p>
          <a:endParaRPr lang="en-GB"/>
        </a:p>
      </dgm:t>
    </dgm:pt>
    <dgm:pt modelId="{65CEA41F-3A23-F846-A2F1-68FE27F7B2FB}" type="sibTrans" cxnId="{16AF25F2-BEF4-F04A-A34A-E460D8A683A3}">
      <dgm:prSet/>
      <dgm:spPr/>
      <dgm:t>
        <a:bodyPr/>
        <a:lstStyle/>
        <a:p>
          <a:endParaRPr lang="en-GB"/>
        </a:p>
      </dgm:t>
    </dgm:pt>
    <dgm:pt modelId="{1D7D851F-4E48-C948-AE74-200F614CE7CB}">
      <dgm:prSet phldrT="[Text]"/>
      <dgm:spPr/>
      <dgm:t>
        <a:bodyPr/>
        <a:lstStyle/>
        <a:p>
          <a:r>
            <a:rPr lang="en-GB" dirty="0"/>
            <a:t>Compressive stress</a:t>
          </a:r>
        </a:p>
      </dgm:t>
    </dgm:pt>
    <dgm:pt modelId="{71D6E6AA-FCA4-EB4A-8783-371E10DDE050}" type="parTrans" cxnId="{4F828162-FF51-454A-A546-099F897CE651}">
      <dgm:prSet/>
      <dgm:spPr/>
      <dgm:t>
        <a:bodyPr/>
        <a:lstStyle/>
        <a:p>
          <a:endParaRPr lang="en-GB"/>
        </a:p>
      </dgm:t>
    </dgm:pt>
    <dgm:pt modelId="{7D56F38D-8108-4F4C-AF6F-AF7C02536693}" type="sibTrans" cxnId="{4F828162-FF51-454A-A546-099F897CE651}">
      <dgm:prSet/>
      <dgm:spPr/>
      <dgm:t>
        <a:bodyPr/>
        <a:lstStyle/>
        <a:p>
          <a:endParaRPr lang="en-GB"/>
        </a:p>
      </dgm:t>
    </dgm:pt>
    <dgm:pt modelId="{2F48EA3D-97FD-6246-A15A-E213EE36E4C3}">
      <dgm:prSet phldrT="[Text]"/>
      <dgm:spPr/>
      <dgm:t>
        <a:bodyPr/>
        <a:lstStyle/>
        <a:p>
          <a:r>
            <a:rPr lang="en-GB" dirty="0"/>
            <a:t>Shear stress</a:t>
          </a:r>
        </a:p>
      </dgm:t>
    </dgm:pt>
    <dgm:pt modelId="{9A96E6F3-5280-F84E-B4ED-E35D4FA36222}" type="parTrans" cxnId="{D143E0EF-5B9C-EC4C-BA6E-1BD70A4BC349}">
      <dgm:prSet/>
      <dgm:spPr/>
      <dgm:t>
        <a:bodyPr/>
        <a:lstStyle/>
        <a:p>
          <a:endParaRPr lang="en-GB"/>
        </a:p>
      </dgm:t>
    </dgm:pt>
    <dgm:pt modelId="{A46C0EC4-83EC-704E-9937-BE4409C60C6E}" type="sibTrans" cxnId="{D143E0EF-5B9C-EC4C-BA6E-1BD70A4BC349}">
      <dgm:prSet/>
      <dgm:spPr/>
      <dgm:t>
        <a:bodyPr/>
        <a:lstStyle/>
        <a:p>
          <a:endParaRPr lang="en-GB"/>
        </a:p>
      </dgm:t>
    </dgm:pt>
    <dgm:pt modelId="{C95F52D2-8040-994F-972C-80365980E87B}">
      <dgm:prSet phldrT="[Text]"/>
      <dgm:spPr/>
      <dgm:t>
        <a:bodyPr/>
        <a:lstStyle/>
        <a:p>
          <a:r>
            <a:rPr lang="en-GB" dirty="0"/>
            <a:t>SLS</a:t>
          </a:r>
        </a:p>
      </dgm:t>
    </dgm:pt>
    <dgm:pt modelId="{39AF2DDC-121C-204C-89A4-1B5E3FAFCF87}" type="parTrans" cxnId="{5140B0BD-C21D-6247-8C9B-9DD5C0A67E47}">
      <dgm:prSet/>
      <dgm:spPr/>
      <dgm:t>
        <a:bodyPr/>
        <a:lstStyle/>
        <a:p>
          <a:endParaRPr lang="en-GB"/>
        </a:p>
      </dgm:t>
    </dgm:pt>
    <dgm:pt modelId="{5CB1FA1D-B3C5-F64D-ABE2-BDEF6FC13968}" type="sibTrans" cxnId="{5140B0BD-C21D-6247-8C9B-9DD5C0A67E47}">
      <dgm:prSet/>
      <dgm:spPr/>
      <dgm:t>
        <a:bodyPr/>
        <a:lstStyle/>
        <a:p>
          <a:endParaRPr lang="en-GB"/>
        </a:p>
      </dgm:t>
    </dgm:pt>
    <dgm:pt modelId="{F1896143-E99E-264F-B4D2-D832F279B301}">
      <dgm:prSet phldrT="[Text]"/>
      <dgm:spPr/>
      <dgm:t>
        <a:bodyPr/>
        <a:lstStyle/>
        <a:p>
          <a:r>
            <a:rPr lang="en-GB" dirty="0"/>
            <a:t>Eccentricity limit</a:t>
          </a:r>
        </a:p>
      </dgm:t>
    </dgm:pt>
    <dgm:pt modelId="{BE143F95-C3C0-5742-B5BB-93B87D0A0791}" type="parTrans" cxnId="{6AB43448-8906-6349-BBB3-5EC51B822737}">
      <dgm:prSet/>
      <dgm:spPr/>
      <dgm:t>
        <a:bodyPr/>
        <a:lstStyle/>
        <a:p>
          <a:endParaRPr lang="en-GB"/>
        </a:p>
      </dgm:t>
    </dgm:pt>
    <dgm:pt modelId="{5E713E9F-9D5C-F24D-B817-5107544C97A6}" type="sibTrans" cxnId="{6AB43448-8906-6349-BBB3-5EC51B822737}">
      <dgm:prSet/>
      <dgm:spPr/>
      <dgm:t>
        <a:bodyPr/>
        <a:lstStyle/>
        <a:p>
          <a:endParaRPr lang="en-GB"/>
        </a:p>
      </dgm:t>
    </dgm:pt>
    <dgm:pt modelId="{2F5EA8A9-E694-0C44-BAE9-08E7FB18C1EA}">
      <dgm:prSet/>
      <dgm:spPr/>
      <dgm:t>
        <a:bodyPr/>
        <a:lstStyle/>
        <a:p>
          <a:r>
            <a:rPr lang="en-GB" dirty="0"/>
            <a:t>Compressive stress</a:t>
          </a:r>
        </a:p>
      </dgm:t>
    </dgm:pt>
    <dgm:pt modelId="{F032996A-40FB-A14A-A316-0BDF83A4597B}" type="parTrans" cxnId="{9E395264-E068-164D-B6C4-B1543CF144F6}">
      <dgm:prSet/>
      <dgm:spPr/>
      <dgm:t>
        <a:bodyPr/>
        <a:lstStyle/>
        <a:p>
          <a:endParaRPr lang="en-GB"/>
        </a:p>
      </dgm:t>
    </dgm:pt>
    <dgm:pt modelId="{1A5D7127-D9B2-7B4D-B3DD-4330DD1CEEB4}" type="sibTrans" cxnId="{9E395264-E068-164D-B6C4-B1543CF144F6}">
      <dgm:prSet/>
      <dgm:spPr/>
      <dgm:t>
        <a:bodyPr/>
        <a:lstStyle/>
        <a:p>
          <a:endParaRPr lang="en-GB"/>
        </a:p>
      </dgm:t>
    </dgm:pt>
    <dgm:pt modelId="{D05C1306-D961-8943-A8C6-586D9EFEF3E9}" type="pres">
      <dgm:prSet presAssocID="{B380652E-7C65-B64D-8103-9E5B23DAE2E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B732EF4-F80B-904B-B967-319A91D5916E}" type="pres">
      <dgm:prSet presAssocID="{A90AFFFD-F7CB-BF49-B171-B7F02CD205AE}" presName="root1" presStyleCnt="0"/>
      <dgm:spPr/>
    </dgm:pt>
    <dgm:pt modelId="{8970496E-9894-4346-B006-2F1124BCC192}" type="pres">
      <dgm:prSet presAssocID="{A90AFFFD-F7CB-BF49-B171-B7F02CD205AE}" presName="LevelOneTextNode" presStyleLbl="node0" presStyleIdx="0" presStyleCnt="1">
        <dgm:presLayoutVars>
          <dgm:chPref val="3"/>
        </dgm:presLayoutVars>
      </dgm:prSet>
      <dgm:spPr/>
    </dgm:pt>
    <dgm:pt modelId="{A3A79CD9-81E6-F94F-B6AE-12FAE2DB1F4A}" type="pres">
      <dgm:prSet presAssocID="{A90AFFFD-F7CB-BF49-B171-B7F02CD205AE}" presName="level2hierChild" presStyleCnt="0"/>
      <dgm:spPr/>
    </dgm:pt>
    <dgm:pt modelId="{4D1A1A46-E1D3-E44D-A253-E9D1761134DE}" type="pres">
      <dgm:prSet presAssocID="{C3358741-92EC-5D48-B312-09FF738E7976}" presName="conn2-1" presStyleLbl="parChTrans1D2" presStyleIdx="0" presStyleCnt="2"/>
      <dgm:spPr/>
    </dgm:pt>
    <dgm:pt modelId="{26542433-170C-FD4C-A194-E0B0BFE5B9D9}" type="pres">
      <dgm:prSet presAssocID="{C3358741-92EC-5D48-B312-09FF738E7976}" presName="connTx" presStyleLbl="parChTrans1D2" presStyleIdx="0" presStyleCnt="2"/>
      <dgm:spPr/>
    </dgm:pt>
    <dgm:pt modelId="{E2094962-6AE1-194A-A32D-E8FEDBFC5784}" type="pres">
      <dgm:prSet presAssocID="{3BB6CFBE-0241-DC41-B4E9-22056AAEC35E}" presName="root2" presStyleCnt="0"/>
      <dgm:spPr/>
    </dgm:pt>
    <dgm:pt modelId="{2D1CF5A7-1B7D-1843-86F5-94F653ADDEB5}" type="pres">
      <dgm:prSet presAssocID="{3BB6CFBE-0241-DC41-B4E9-22056AAEC35E}" presName="LevelTwoTextNode" presStyleLbl="node2" presStyleIdx="0" presStyleCnt="2">
        <dgm:presLayoutVars>
          <dgm:chPref val="3"/>
        </dgm:presLayoutVars>
      </dgm:prSet>
      <dgm:spPr/>
    </dgm:pt>
    <dgm:pt modelId="{EFA84DD9-741D-6846-9DE8-30E8F0898957}" type="pres">
      <dgm:prSet presAssocID="{3BB6CFBE-0241-DC41-B4E9-22056AAEC35E}" presName="level3hierChild" presStyleCnt="0"/>
      <dgm:spPr/>
    </dgm:pt>
    <dgm:pt modelId="{6B49C1E9-B168-B64C-B751-E2214FB6605E}" type="pres">
      <dgm:prSet presAssocID="{71D6E6AA-FCA4-EB4A-8783-371E10DDE050}" presName="conn2-1" presStyleLbl="parChTrans1D3" presStyleIdx="0" presStyleCnt="4"/>
      <dgm:spPr/>
    </dgm:pt>
    <dgm:pt modelId="{71326305-39B9-024C-82E1-0BB9086B3831}" type="pres">
      <dgm:prSet presAssocID="{71D6E6AA-FCA4-EB4A-8783-371E10DDE050}" presName="connTx" presStyleLbl="parChTrans1D3" presStyleIdx="0" presStyleCnt="4"/>
      <dgm:spPr/>
    </dgm:pt>
    <dgm:pt modelId="{1A1F5B23-3F80-2E42-856C-73F9B961D045}" type="pres">
      <dgm:prSet presAssocID="{1D7D851F-4E48-C948-AE74-200F614CE7CB}" presName="root2" presStyleCnt="0"/>
      <dgm:spPr/>
    </dgm:pt>
    <dgm:pt modelId="{4F650D92-3404-7949-BC7B-813A856ED8BB}" type="pres">
      <dgm:prSet presAssocID="{1D7D851F-4E48-C948-AE74-200F614CE7CB}" presName="LevelTwoTextNode" presStyleLbl="node3" presStyleIdx="0" presStyleCnt="4">
        <dgm:presLayoutVars>
          <dgm:chPref val="3"/>
        </dgm:presLayoutVars>
      </dgm:prSet>
      <dgm:spPr/>
    </dgm:pt>
    <dgm:pt modelId="{7B58D4EB-362D-8F40-82D9-50671F44BE16}" type="pres">
      <dgm:prSet presAssocID="{1D7D851F-4E48-C948-AE74-200F614CE7CB}" presName="level3hierChild" presStyleCnt="0"/>
      <dgm:spPr/>
    </dgm:pt>
    <dgm:pt modelId="{E5B1B329-5669-9040-8BB2-3A20A726819A}" type="pres">
      <dgm:prSet presAssocID="{9A96E6F3-5280-F84E-B4ED-E35D4FA36222}" presName="conn2-1" presStyleLbl="parChTrans1D3" presStyleIdx="1" presStyleCnt="4"/>
      <dgm:spPr/>
    </dgm:pt>
    <dgm:pt modelId="{98FB39D0-8EB7-CD40-A3E3-D6194E3115F9}" type="pres">
      <dgm:prSet presAssocID="{9A96E6F3-5280-F84E-B4ED-E35D4FA36222}" presName="connTx" presStyleLbl="parChTrans1D3" presStyleIdx="1" presStyleCnt="4"/>
      <dgm:spPr/>
    </dgm:pt>
    <dgm:pt modelId="{33B1E91D-E534-B246-85D0-34C356DF612C}" type="pres">
      <dgm:prSet presAssocID="{2F48EA3D-97FD-6246-A15A-E213EE36E4C3}" presName="root2" presStyleCnt="0"/>
      <dgm:spPr/>
    </dgm:pt>
    <dgm:pt modelId="{F044E6BA-5F20-4346-ADEA-288968C26703}" type="pres">
      <dgm:prSet presAssocID="{2F48EA3D-97FD-6246-A15A-E213EE36E4C3}" presName="LevelTwoTextNode" presStyleLbl="node3" presStyleIdx="1" presStyleCnt="4">
        <dgm:presLayoutVars>
          <dgm:chPref val="3"/>
        </dgm:presLayoutVars>
      </dgm:prSet>
      <dgm:spPr/>
    </dgm:pt>
    <dgm:pt modelId="{8C12475C-8FD2-F245-AD54-5A17BBCC2C06}" type="pres">
      <dgm:prSet presAssocID="{2F48EA3D-97FD-6246-A15A-E213EE36E4C3}" presName="level3hierChild" presStyleCnt="0"/>
      <dgm:spPr/>
    </dgm:pt>
    <dgm:pt modelId="{E9581AF2-DBD7-514F-885D-5CAD05580A08}" type="pres">
      <dgm:prSet presAssocID="{39AF2DDC-121C-204C-89A4-1B5E3FAFCF87}" presName="conn2-1" presStyleLbl="parChTrans1D2" presStyleIdx="1" presStyleCnt="2"/>
      <dgm:spPr/>
    </dgm:pt>
    <dgm:pt modelId="{B35D4166-4BB7-2744-A072-042E34B7C4D6}" type="pres">
      <dgm:prSet presAssocID="{39AF2DDC-121C-204C-89A4-1B5E3FAFCF87}" presName="connTx" presStyleLbl="parChTrans1D2" presStyleIdx="1" presStyleCnt="2"/>
      <dgm:spPr/>
    </dgm:pt>
    <dgm:pt modelId="{8275249D-0559-CF45-B25C-60E3D58DCCA5}" type="pres">
      <dgm:prSet presAssocID="{C95F52D2-8040-994F-972C-80365980E87B}" presName="root2" presStyleCnt="0"/>
      <dgm:spPr/>
    </dgm:pt>
    <dgm:pt modelId="{3E46D889-04DF-B546-9D7A-70CA46B1B613}" type="pres">
      <dgm:prSet presAssocID="{C95F52D2-8040-994F-972C-80365980E87B}" presName="LevelTwoTextNode" presStyleLbl="node2" presStyleIdx="1" presStyleCnt="2">
        <dgm:presLayoutVars>
          <dgm:chPref val="3"/>
        </dgm:presLayoutVars>
      </dgm:prSet>
      <dgm:spPr/>
    </dgm:pt>
    <dgm:pt modelId="{8F218FD3-3B48-914E-85FB-19374F2CAC84}" type="pres">
      <dgm:prSet presAssocID="{C95F52D2-8040-994F-972C-80365980E87B}" presName="level3hierChild" presStyleCnt="0"/>
      <dgm:spPr/>
    </dgm:pt>
    <dgm:pt modelId="{A79B1D3F-9133-784C-AE40-F83208329A5E}" type="pres">
      <dgm:prSet presAssocID="{BE143F95-C3C0-5742-B5BB-93B87D0A0791}" presName="conn2-1" presStyleLbl="parChTrans1D3" presStyleIdx="2" presStyleCnt="4"/>
      <dgm:spPr/>
    </dgm:pt>
    <dgm:pt modelId="{3D24A0B4-1EBB-7947-BBAF-451CC2B952A9}" type="pres">
      <dgm:prSet presAssocID="{BE143F95-C3C0-5742-B5BB-93B87D0A0791}" presName="connTx" presStyleLbl="parChTrans1D3" presStyleIdx="2" presStyleCnt="4"/>
      <dgm:spPr/>
    </dgm:pt>
    <dgm:pt modelId="{0B6F9D9C-C624-9C44-95B3-E35D3ACD293D}" type="pres">
      <dgm:prSet presAssocID="{F1896143-E99E-264F-B4D2-D832F279B301}" presName="root2" presStyleCnt="0"/>
      <dgm:spPr/>
    </dgm:pt>
    <dgm:pt modelId="{5D68AD94-5019-AE49-88D4-6EAD2F15CC96}" type="pres">
      <dgm:prSet presAssocID="{F1896143-E99E-264F-B4D2-D832F279B301}" presName="LevelTwoTextNode" presStyleLbl="node3" presStyleIdx="2" presStyleCnt="4">
        <dgm:presLayoutVars>
          <dgm:chPref val="3"/>
        </dgm:presLayoutVars>
      </dgm:prSet>
      <dgm:spPr/>
    </dgm:pt>
    <dgm:pt modelId="{1499EC7C-E48A-1449-B2A4-379E37BCFD2C}" type="pres">
      <dgm:prSet presAssocID="{F1896143-E99E-264F-B4D2-D832F279B301}" presName="level3hierChild" presStyleCnt="0"/>
      <dgm:spPr/>
    </dgm:pt>
    <dgm:pt modelId="{244079A5-688C-D142-8E9B-298164D5E22F}" type="pres">
      <dgm:prSet presAssocID="{F032996A-40FB-A14A-A316-0BDF83A4597B}" presName="conn2-1" presStyleLbl="parChTrans1D3" presStyleIdx="3" presStyleCnt="4"/>
      <dgm:spPr/>
    </dgm:pt>
    <dgm:pt modelId="{B17BFFDB-E480-0246-AE06-3B9F65AC8CB1}" type="pres">
      <dgm:prSet presAssocID="{F032996A-40FB-A14A-A316-0BDF83A4597B}" presName="connTx" presStyleLbl="parChTrans1D3" presStyleIdx="3" presStyleCnt="4"/>
      <dgm:spPr/>
    </dgm:pt>
    <dgm:pt modelId="{55121033-3800-D944-BB0E-A8A0737B5EE2}" type="pres">
      <dgm:prSet presAssocID="{2F5EA8A9-E694-0C44-BAE9-08E7FB18C1EA}" presName="root2" presStyleCnt="0"/>
      <dgm:spPr/>
    </dgm:pt>
    <dgm:pt modelId="{AD38953B-B7AB-7A4A-A750-1B74E283DF11}" type="pres">
      <dgm:prSet presAssocID="{2F5EA8A9-E694-0C44-BAE9-08E7FB18C1EA}" presName="LevelTwoTextNode" presStyleLbl="node3" presStyleIdx="3" presStyleCnt="4">
        <dgm:presLayoutVars>
          <dgm:chPref val="3"/>
        </dgm:presLayoutVars>
      </dgm:prSet>
      <dgm:spPr/>
    </dgm:pt>
    <dgm:pt modelId="{580E8CD2-8325-2A42-A7D3-5BDD0A20E001}" type="pres">
      <dgm:prSet presAssocID="{2F5EA8A9-E694-0C44-BAE9-08E7FB18C1EA}" presName="level3hierChild" presStyleCnt="0"/>
      <dgm:spPr/>
    </dgm:pt>
  </dgm:ptLst>
  <dgm:cxnLst>
    <dgm:cxn modelId="{A01FFC09-1773-5E4E-988F-1CDC8FCC11A2}" type="presOf" srcId="{39AF2DDC-121C-204C-89A4-1B5E3FAFCF87}" destId="{B35D4166-4BB7-2744-A072-042E34B7C4D6}" srcOrd="1" destOrd="0" presId="urn:microsoft.com/office/officeart/2005/8/layout/hierarchy2"/>
    <dgm:cxn modelId="{80D78714-7BE0-7347-A026-550FC8133A8B}" type="presOf" srcId="{71D6E6AA-FCA4-EB4A-8783-371E10DDE050}" destId="{6B49C1E9-B168-B64C-B751-E2214FB6605E}" srcOrd="0" destOrd="0" presId="urn:microsoft.com/office/officeart/2005/8/layout/hierarchy2"/>
    <dgm:cxn modelId="{0E5EAF14-C265-7E46-9E29-2AD5569CB014}" type="presOf" srcId="{1D7D851F-4E48-C948-AE74-200F614CE7CB}" destId="{4F650D92-3404-7949-BC7B-813A856ED8BB}" srcOrd="0" destOrd="0" presId="urn:microsoft.com/office/officeart/2005/8/layout/hierarchy2"/>
    <dgm:cxn modelId="{3E77BD22-B49A-8545-88DD-65CFE87A5B02}" type="presOf" srcId="{C3358741-92EC-5D48-B312-09FF738E7976}" destId="{26542433-170C-FD4C-A194-E0B0BFE5B9D9}" srcOrd="1" destOrd="0" presId="urn:microsoft.com/office/officeart/2005/8/layout/hierarchy2"/>
    <dgm:cxn modelId="{1D325C25-8017-3949-B150-2EA4AD0D8CC1}" type="presOf" srcId="{39AF2DDC-121C-204C-89A4-1B5E3FAFCF87}" destId="{E9581AF2-DBD7-514F-885D-5CAD05580A08}" srcOrd="0" destOrd="0" presId="urn:microsoft.com/office/officeart/2005/8/layout/hierarchy2"/>
    <dgm:cxn modelId="{E57D1C2B-5C41-BA42-A849-95AC3044C118}" type="presOf" srcId="{9A96E6F3-5280-F84E-B4ED-E35D4FA36222}" destId="{98FB39D0-8EB7-CD40-A3E3-D6194E3115F9}" srcOrd="1" destOrd="0" presId="urn:microsoft.com/office/officeart/2005/8/layout/hierarchy2"/>
    <dgm:cxn modelId="{5BFCD02D-6D9E-EB41-890D-2169A56EE9EB}" type="presOf" srcId="{71D6E6AA-FCA4-EB4A-8783-371E10DDE050}" destId="{71326305-39B9-024C-82E1-0BB9086B3831}" srcOrd="1" destOrd="0" presId="urn:microsoft.com/office/officeart/2005/8/layout/hierarchy2"/>
    <dgm:cxn modelId="{27007A2F-B9F5-D84E-B623-AE8E8F0C9392}" type="presOf" srcId="{2F5EA8A9-E694-0C44-BAE9-08E7FB18C1EA}" destId="{AD38953B-B7AB-7A4A-A750-1B74E283DF11}" srcOrd="0" destOrd="0" presId="urn:microsoft.com/office/officeart/2005/8/layout/hierarchy2"/>
    <dgm:cxn modelId="{6AB43448-8906-6349-BBB3-5EC51B822737}" srcId="{C95F52D2-8040-994F-972C-80365980E87B}" destId="{F1896143-E99E-264F-B4D2-D832F279B301}" srcOrd="0" destOrd="0" parTransId="{BE143F95-C3C0-5742-B5BB-93B87D0A0791}" sibTransId="{5E713E9F-9D5C-F24D-B817-5107544C97A6}"/>
    <dgm:cxn modelId="{D7F5C851-8DBD-5F4F-A1F8-2F366F5CECC0}" type="presOf" srcId="{F032996A-40FB-A14A-A316-0BDF83A4597B}" destId="{B17BFFDB-E480-0246-AE06-3B9F65AC8CB1}" srcOrd="1" destOrd="0" presId="urn:microsoft.com/office/officeart/2005/8/layout/hierarchy2"/>
    <dgm:cxn modelId="{C55F5652-1E0D-6844-AE9E-83370B73BA46}" type="presOf" srcId="{B380652E-7C65-B64D-8103-9E5B23DAE2E0}" destId="{D05C1306-D961-8943-A8C6-586D9EFEF3E9}" srcOrd="0" destOrd="0" presId="urn:microsoft.com/office/officeart/2005/8/layout/hierarchy2"/>
    <dgm:cxn modelId="{4FEA2554-CB99-6343-B50C-C1169F8EA87B}" type="presOf" srcId="{C3358741-92EC-5D48-B312-09FF738E7976}" destId="{4D1A1A46-E1D3-E44D-A253-E9D1761134DE}" srcOrd="0" destOrd="0" presId="urn:microsoft.com/office/officeart/2005/8/layout/hierarchy2"/>
    <dgm:cxn modelId="{7EE23A57-DDB2-CC47-B087-F18372C58AE8}" type="presOf" srcId="{9A96E6F3-5280-F84E-B4ED-E35D4FA36222}" destId="{E5B1B329-5669-9040-8BB2-3A20A726819A}" srcOrd="0" destOrd="0" presId="urn:microsoft.com/office/officeart/2005/8/layout/hierarchy2"/>
    <dgm:cxn modelId="{D9C45A5A-DA54-7945-ACA8-404E10DDC407}" type="presOf" srcId="{A90AFFFD-F7CB-BF49-B171-B7F02CD205AE}" destId="{8970496E-9894-4346-B006-2F1124BCC192}" srcOrd="0" destOrd="0" presId="urn:microsoft.com/office/officeart/2005/8/layout/hierarchy2"/>
    <dgm:cxn modelId="{4F828162-FF51-454A-A546-099F897CE651}" srcId="{3BB6CFBE-0241-DC41-B4E9-22056AAEC35E}" destId="{1D7D851F-4E48-C948-AE74-200F614CE7CB}" srcOrd="0" destOrd="0" parTransId="{71D6E6AA-FCA4-EB4A-8783-371E10DDE050}" sibTransId="{7D56F38D-8108-4F4C-AF6F-AF7C02536693}"/>
    <dgm:cxn modelId="{9E395264-E068-164D-B6C4-B1543CF144F6}" srcId="{C95F52D2-8040-994F-972C-80365980E87B}" destId="{2F5EA8A9-E694-0C44-BAE9-08E7FB18C1EA}" srcOrd="1" destOrd="0" parTransId="{F032996A-40FB-A14A-A316-0BDF83A4597B}" sibTransId="{1A5D7127-D9B2-7B4D-B3DD-4330DD1CEEB4}"/>
    <dgm:cxn modelId="{129E4B67-BAC6-C642-B308-77830B2AC7F5}" type="presOf" srcId="{2F48EA3D-97FD-6246-A15A-E213EE36E4C3}" destId="{F044E6BA-5F20-4346-ADEA-288968C26703}" srcOrd="0" destOrd="0" presId="urn:microsoft.com/office/officeart/2005/8/layout/hierarchy2"/>
    <dgm:cxn modelId="{CCF2E06B-C4B6-5B4D-8FE3-4922816E1251}" type="presOf" srcId="{BE143F95-C3C0-5742-B5BB-93B87D0A0791}" destId="{A79B1D3F-9133-784C-AE40-F83208329A5E}" srcOrd="0" destOrd="0" presId="urn:microsoft.com/office/officeart/2005/8/layout/hierarchy2"/>
    <dgm:cxn modelId="{F041AD6D-E3F0-7540-BF5B-DD8EE595FE05}" type="presOf" srcId="{F1896143-E99E-264F-B4D2-D832F279B301}" destId="{5D68AD94-5019-AE49-88D4-6EAD2F15CC96}" srcOrd="0" destOrd="0" presId="urn:microsoft.com/office/officeart/2005/8/layout/hierarchy2"/>
    <dgm:cxn modelId="{BB9F368E-BCDD-4A42-B40E-D5D29631A269}" type="presOf" srcId="{C95F52D2-8040-994F-972C-80365980E87B}" destId="{3E46D889-04DF-B546-9D7A-70CA46B1B613}" srcOrd="0" destOrd="0" presId="urn:microsoft.com/office/officeart/2005/8/layout/hierarchy2"/>
    <dgm:cxn modelId="{13CFB99F-D66D-D848-A701-F1DA2332380D}" type="presOf" srcId="{F032996A-40FB-A14A-A316-0BDF83A4597B}" destId="{244079A5-688C-D142-8E9B-298164D5E22F}" srcOrd="0" destOrd="0" presId="urn:microsoft.com/office/officeart/2005/8/layout/hierarchy2"/>
    <dgm:cxn modelId="{EA2382B2-1D12-4C44-9B5A-61A8F8EB3020}" srcId="{B380652E-7C65-B64D-8103-9E5B23DAE2E0}" destId="{A90AFFFD-F7CB-BF49-B171-B7F02CD205AE}" srcOrd="0" destOrd="0" parTransId="{858FF14F-459C-AD4B-B67F-F9A10357FEAD}" sibTransId="{90BFB980-B0AC-424F-A677-2B08F227B315}"/>
    <dgm:cxn modelId="{5B03AEB4-A538-664D-AF69-5B1A25909A97}" type="presOf" srcId="{3BB6CFBE-0241-DC41-B4E9-22056AAEC35E}" destId="{2D1CF5A7-1B7D-1843-86F5-94F653ADDEB5}" srcOrd="0" destOrd="0" presId="urn:microsoft.com/office/officeart/2005/8/layout/hierarchy2"/>
    <dgm:cxn modelId="{5140B0BD-C21D-6247-8C9B-9DD5C0A67E47}" srcId="{A90AFFFD-F7CB-BF49-B171-B7F02CD205AE}" destId="{C95F52D2-8040-994F-972C-80365980E87B}" srcOrd="1" destOrd="0" parTransId="{39AF2DDC-121C-204C-89A4-1B5E3FAFCF87}" sibTransId="{5CB1FA1D-B3C5-F64D-ABE2-BDEF6FC13968}"/>
    <dgm:cxn modelId="{354FA7C4-FB07-154F-887B-92C01BDD7927}" type="presOf" srcId="{BE143F95-C3C0-5742-B5BB-93B87D0A0791}" destId="{3D24A0B4-1EBB-7947-BBAF-451CC2B952A9}" srcOrd="1" destOrd="0" presId="urn:microsoft.com/office/officeart/2005/8/layout/hierarchy2"/>
    <dgm:cxn modelId="{D143E0EF-5B9C-EC4C-BA6E-1BD70A4BC349}" srcId="{3BB6CFBE-0241-DC41-B4E9-22056AAEC35E}" destId="{2F48EA3D-97FD-6246-A15A-E213EE36E4C3}" srcOrd="1" destOrd="0" parTransId="{9A96E6F3-5280-F84E-B4ED-E35D4FA36222}" sibTransId="{A46C0EC4-83EC-704E-9937-BE4409C60C6E}"/>
    <dgm:cxn modelId="{16AF25F2-BEF4-F04A-A34A-E460D8A683A3}" srcId="{A90AFFFD-F7CB-BF49-B171-B7F02CD205AE}" destId="{3BB6CFBE-0241-DC41-B4E9-22056AAEC35E}" srcOrd="0" destOrd="0" parTransId="{C3358741-92EC-5D48-B312-09FF738E7976}" sibTransId="{65CEA41F-3A23-F846-A2F1-68FE27F7B2FB}"/>
    <dgm:cxn modelId="{76BE067F-0F05-AF40-8D47-52E0EC5E509F}" type="presParOf" srcId="{D05C1306-D961-8943-A8C6-586D9EFEF3E9}" destId="{EB732EF4-F80B-904B-B967-319A91D5916E}" srcOrd="0" destOrd="0" presId="urn:microsoft.com/office/officeart/2005/8/layout/hierarchy2"/>
    <dgm:cxn modelId="{1AE7A46E-C9E2-E24F-BB9B-3CA31EF4223D}" type="presParOf" srcId="{EB732EF4-F80B-904B-B967-319A91D5916E}" destId="{8970496E-9894-4346-B006-2F1124BCC192}" srcOrd="0" destOrd="0" presId="urn:microsoft.com/office/officeart/2005/8/layout/hierarchy2"/>
    <dgm:cxn modelId="{3E2CCA84-F307-9B43-BBCA-52ED06278ED8}" type="presParOf" srcId="{EB732EF4-F80B-904B-B967-319A91D5916E}" destId="{A3A79CD9-81E6-F94F-B6AE-12FAE2DB1F4A}" srcOrd="1" destOrd="0" presId="urn:microsoft.com/office/officeart/2005/8/layout/hierarchy2"/>
    <dgm:cxn modelId="{5F54BF74-BA9A-EA41-A9E5-E2628078E532}" type="presParOf" srcId="{A3A79CD9-81E6-F94F-B6AE-12FAE2DB1F4A}" destId="{4D1A1A46-E1D3-E44D-A253-E9D1761134DE}" srcOrd="0" destOrd="0" presId="urn:microsoft.com/office/officeart/2005/8/layout/hierarchy2"/>
    <dgm:cxn modelId="{8F64706A-670D-BA40-B89A-0CB1A2C8AA8C}" type="presParOf" srcId="{4D1A1A46-E1D3-E44D-A253-E9D1761134DE}" destId="{26542433-170C-FD4C-A194-E0B0BFE5B9D9}" srcOrd="0" destOrd="0" presId="urn:microsoft.com/office/officeart/2005/8/layout/hierarchy2"/>
    <dgm:cxn modelId="{DC2DE80B-FF6A-8C40-8071-1E3C7932D83D}" type="presParOf" srcId="{A3A79CD9-81E6-F94F-B6AE-12FAE2DB1F4A}" destId="{E2094962-6AE1-194A-A32D-E8FEDBFC5784}" srcOrd="1" destOrd="0" presId="urn:microsoft.com/office/officeart/2005/8/layout/hierarchy2"/>
    <dgm:cxn modelId="{27A86F6E-A4DF-1849-90A4-E2D6CDB2AFF9}" type="presParOf" srcId="{E2094962-6AE1-194A-A32D-E8FEDBFC5784}" destId="{2D1CF5A7-1B7D-1843-86F5-94F653ADDEB5}" srcOrd="0" destOrd="0" presId="urn:microsoft.com/office/officeart/2005/8/layout/hierarchy2"/>
    <dgm:cxn modelId="{08A690E8-5D14-F74C-BAD6-4FC9F557369E}" type="presParOf" srcId="{E2094962-6AE1-194A-A32D-E8FEDBFC5784}" destId="{EFA84DD9-741D-6846-9DE8-30E8F0898957}" srcOrd="1" destOrd="0" presId="urn:microsoft.com/office/officeart/2005/8/layout/hierarchy2"/>
    <dgm:cxn modelId="{0BE93688-FDBF-F341-9A9E-FDE67E70BA9F}" type="presParOf" srcId="{EFA84DD9-741D-6846-9DE8-30E8F0898957}" destId="{6B49C1E9-B168-B64C-B751-E2214FB6605E}" srcOrd="0" destOrd="0" presId="urn:microsoft.com/office/officeart/2005/8/layout/hierarchy2"/>
    <dgm:cxn modelId="{464C1667-B0F4-8A4D-9576-614E3F73F2AA}" type="presParOf" srcId="{6B49C1E9-B168-B64C-B751-E2214FB6605E}" destId="{71326305-39B9-024C-82E1-0BB9086B3831}" srcOrd="0" destOrd="0" presId="urn:microsoft.com/office/officeart/2005/8/layout/hierarchy2"/>
    <dgm:cxn modelId="{5938D7E3-92FE-2347-92AD-462DE3E2F966}" type="presParOf" srcId="{EFA84DD9-741D-6846-9DE8-30E8F0898957}" destId="{1A1F5B23-3F80-2E42-856C-73F9B961D045}" srcOrd="1" destOrd="0" presId="urn:microsoft.com/office/officeart/2005/8/layout/hierarchy2"/>
    <dgm:cxn modelId="{C5B855E8-9320-604D-8B39-79885F8C4A24}" type="presParOf" srcId="{1A1F5B23-3F80-2E42-856C-73F9B961D045}" destId="{4F650D92-3404-7949-BC7B-813A856ED8BB}" srcOrd="0" destOrd="0" presId="urn:microsoft.com/office/officeart/2005/8/layout/hierarchy2"/>
    <dgm:cxn modelId="{684E2723-55BE-D845-B725-2E2B59F113D4}" type="presParOf" srcId="{1A1F5B23-3F80-2E42-856C-73F9B961D045}" destId="{7B58D4EB-362D-8F40-82D9-50671F44BE16}" srcOrd="1" destOrd="0" presId="urn:microsoft.com/office/officeart/2005/8/layout/hierarchy2"/>
    <dgm:cxn modelId="{3F13CE06-5F4A-254D-B422-B7DADFDD03E2}" type="presParOf" srcId="{EFA84DD9-741D-6846-9DE8-30E8F0898957}" destId="{E5B1B329-5669-9040-8BB2-3A20A726819A}" srcOrd="2" destOrd="0" presId="urn:microsoft.com/office/officeart/2005/8/layout/hierarchy2"/>
    <dgm:cxn modelId="{07261293-4182-7143-A955-C9CCB02B205E}" type="presParOf" srcId="{E5B1B329-5669-9040-8BB2-3A20A726819A}" destId="{98FB39D0-8EB7-CD40-A3E3-D6194E3115F9}" srcOrd="0" destOrd="0" presId="urn:microsoft.com/office/officeart/2005/8/layout/hierarchy2"/>
    <dgm:cxn modelId="{FE8041C7-76F2-3544-B03C-72A263F4C9CB}" type="presParOf" srcId="{EFA84DD9-741D-6846-9DE8-30E8F0898957}" destId="{33B1E91D-E534-B246-85D0-34C356DF612C}" srcOrd="3" destOrd="0" presId="urn:microsoft.com/office/officeart/2005/8/layout/hierarchy2"/>
    <dgm:cxn modelId="{ED301AE0-4B0F-A74C-8F64-D274CCD09BF7}" type="presParOf" srcId="{33B1E91D-E534-B246-85D0-34C356DF612C}" destId="{F044E6BA-5F20-4346-ADEA-288968C26703}" srcOrd="0" destOrd="0" presId="urn:microsoft.com/office/officeart/2005/8/layout/hierarchy2"/>
    <dgm:cxn modelId="{B657A268-2E31-9C43-A979-1B1965D19ACC}" type="presParOf" srcId="{33B1E91D-E534-B246-85D0-34C356DF612C}" destId="{8C12475C-8FD2-F245-AD54-5A17BBCC2C06}" srcOrd="1" destOrd="0" presId="urn:microsoft.com/office/officeart/2005/8/layout/hierarchy2"/>
    <dgm:cxn modelId="{09ADAA38-B5D0-2541-BFF8-D827EC1FEEA9}" type="presParOf" srcId="{A3A79CD9-81E6-F94F-B6AE-12FAE2DB1F4A}" destId="{E9581AF2-DBD7-514F-885D-5CAD05580A08}" srcOrd="2" destOrd="0" presId="urn:microsoft.com/office/officeart/2005/8/layout/hierarchy2"/>
    <dgm:cxn modelId="{2A2BE4BC-486D-C349-8843-8C71543BAAD7}" type="presParOf" srcId="{E9581AF2-DBD7-514F-885D-5CAD05580A08}" destId="{B35D4166-4BB7-2744-A072-042E34B7C4D6}" srcOrd="0" destOrd="0" presId="urn:microsoft.com/office/officeart/2005/8/layout/hierarchy2"/>
    <dgm:cxn modelId="{F9F4B8D5-F5BC-2449-A77D-C345E3F57D0E}" type="presParOf" srcId="{A3A79CD9-81E6-F94F-B6AE-12FAE2DB1F4A}" destId="{8275249D-0559-CF45-B25C-60E3D58DCCA5}" srcOrd="3" destOrd="0" presId="urn:microsoft.com/office/officeart/2005/8/layout/hierarchy2"/>
    <dgm:cxn modelId="{FDACE051-FFD5-4648-8342-EB5E91B90242}" type="presParOf" srcId="{8275249D-0559-CF45-B25C-60E3D58DCCA5}" destId="{3E46D889-04DF-B546-9D7A-70CA46B1B613}" srcOrd="0" destOrd="0" presId="urn:microsoft.com/office/officeart/2005/8/layout/hierarchy2"/>
    <dgm:cxn modelId="{F1497E68-A540-5848-941C-C62E2F5E2107}" type="presParOf" srcId="{8275249D-0559-CF45-B25C-60E3D58DCCA5}" destId="{8F218FD3-3B48-914E-85FB-19374F2CAC84}" srcOrd="1" destOrd="0" presId="urn:microsoft.com/office/officeart/2005/8/layout/hierarchy2"/>
    <dgm:cxn modelId="{81DCB02B-D040-E944-A7B1-B99056049639}" type="presParOf" srcId="{8F218FD3-3B48-914E-85FB-19374F2CAC84}" destId="{A79B1D3F-9133-784C-AE40-F83208329A5E}" srcOrd="0" destOrd="0" presId="urn:microsoft.com/office/officeart/2005/8/layout/hierarchy2"/>
    <dgm:cxn modelId="{25E6F379-2364-CC44-A246-81BD5716E2A3}" type="presParOf" srcId="{A79B1D3F-9133-784C-AE40-F83208329A5E}" destId="{3D24A0B4-1EBB-7947-BBAF-451CC2B952A9}" srcOrd="0" destOrd="0" presId="urn:microsoft.com/office/officeart/2005/8/layout/hierarchy2"/>
    <dgm:cxn modelId="{4895EE77-ECAD-A24B-9C08-9612E6B6726E}" type="presParOf" srcId="{8F218FD3-3B48-914E-85FB-19374F2CAC84}" destId="{0B6F9D9C-C624-9C44-95B3-E35D3ACD293D}" srcOrd="1" destOrd="0" presId="urn:microsoft.com/office/officeart/2005/8/layout/hierarchy2"/>
    <dgm:cxn modelId="{7A983284-CCF5-4642-AA97-ADBF90FAC395}" type="presParOf" srcId="{0B6F9D9C-C624-9C44-95B3-E35D3ACD293D}" destId="{5D68AD94-5019-AE49-88D4-6EAD2F15CC96}" srcOrd="0" destOrd="0" presId="urn:microsoft.com/office/officeart/2005/8/layout/hierarchy2"/>
    <dgm:cxn modelId="{6B522B5C-5009-6043-B80A-4C65967BF70E}" type="presParOf" srcId="{0B6F9D9C-C624-9C44-95B3-E35D3ACD293D}" destId="{1499EC7C-E48A-1449-B2A4-379E37BCFD2C}" srcOrd="1" destOrd="0" presId="urn:microsoft.com/office/officeart/2005/8/layout/hierarchy2"/>
    <dgm:cxn modelId="{90257738-DDA2-1943-BEC5-8060820AD0FB}" type="presParOf" srcId="{8F218FD3-3B48-914E-85FB-19374F2CAC84}" destId="{244079A5-688C-D142-8E9B-298164D5E22F}" srcOrd="2" destOrd="0" presId="urn:microsoft.com/office/officeart/2005/8/layout/hierarchy2"/>
    <dgm:cxn modelId="{53D09B8B-8422-754C-9087-760B08E582A1}" type="presParOf" srcId="{244079A5-688C-D142-8E9B-298164D5E22F}" destId="{B17BFFDB-E480-0246-AE06-3B9F65AC8CB1}" srcOrd="0" destOrd="0" presId="urn:microsoft.com/office/officeart/2005/8/layout/hierarchy2"/>
    <dgm:cxn modelId="{AB6CCAB2-F23B-9440-88E2-0A4C0B2ADABB}" type="presParOf" srcId="{8F218FD3-3B48-914E-85FB-19374F2CAC84}" destId="{55121033-3800-D944-BB0E-A8A0737B5EE2}" srcOrd="3" destOrd="0" presId="urn:microsoft.com/office/officeart/2005/8/layout/hierarchy2"/>
    <dgm:cxn modelId="{0A90463F-734C-3C4A-B10B-180847870AA2}" type="presParOf" srcId="{55121033-3800-D944-BB0E-A8A0737B5EE2}" destId="{AD38953B-B7AB-7A4A-A750-1B74E283DF11}" srcOrd="0" destOrd="0" presId="urn:microsoft.com/office/officeart/2005/8/layout/hierarchy2"/>
    <dgm:cxn modelId="{DE2C7812-E429-FA41-8C66-902F48478CE0}" type="presParOf" srcId="{55121033-3800-D944-BB0E-A8A0737B5EE2}" destId="{580E8CD2-8325-2A42-A7D3-5BDD0A20E00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880B1A-8BC5-FF4A-BBA8-6784C24FB362}" type="doc">
      <dgm:prSet loTypeId="urn:microsoft.com/office/officeart/2005/8/layout/hierarchy2" loCatId="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80EE212-1D20-C740-B6E8-334B39E57BDB}">
      <dgm:prSet phldrT="[Text]" custT="1"/>
      <dgm:spPr/>
      <dgm:t>
        <a:bodyPr/>
        <a:lstStyle/>
        <a:p>
          <a:r>
            <a:rPr lang="en-GB" sz="1200" dirty="0"/>
            <a:t>Global equilibrium</a:t>
          </a:r>
        </a:p>
      </dgm:t>
    </dgm:pt>
    <dgm:pt modelId="{2303C545-E341-334E-8DCF-EA9E598B86F6}" type="parTrans" cxnId="{6E343061-6F72-BA41-A82B-EF49CC9FA299}">
      <dgm:prSet custT="1"/>
      <dgm:spPr/>
      <dgm:t>
        <a:bodyPr/>
        <a:lstStyle/>
        <a:p>
          <a:endParaRPr lang="en-GB" sz="1200"/>
        </a:p>
      </dgm:t>
    </dgm:pt>
    <dgm:pt modelId="{A9EBA02F-C17A-2447-A0F1-B448252C760F}" type="sibTrans" cxnId="{6E343061-6F72-BA41-A82B-EF49CC9FA299}">
      <dgm:prSet/>
      <dgm:spPr/>
      <dgm:t>
        <a:bodyPr/>
        <a:lstStyle/>
        <a:p>
          <a:endParaRPr lang="en-GB" sz="1200"/>
        </a:p>
      </dgm:t>
    </dgm:pt>
    <dgm:pt modelId="{85310348-E901-0C41-B6F1-BC00C392749F}">
      <dgm:prSet phldrT="[Text]" custT="1"/>
      <dgm:spPr/>
      <dgm:t>
        <a:bodyPr/>
        <a:lstStyle/>
        <a:p>
          <a:r>
            <a:rPr lang="en-GB" sz="1200" dirty="0"/>
            <a:t>Resultant of vertical forces</a:t>
          </a:r>
        </a:p>
      </dgm:t>
    </dgm:pt>
    <dgm:pt modelId="{E92CE475-0830-5D43-BFCB-197F6C7AE10A}" type="parTrans" cxnId="{A8B3195D-B2CF-8341-B04F-12964FCDA619}">
      <dgm:prSet custT="1"/>
      <dgm:spPr/>
      <dgm:t>
        <a:bodyPr/>
        <a:lstStyle/>
        <a:p>
          <a:endParaRPr lang="en-GB" sz="1200"/>
        </a:p>
      </dgm:t>
    </dgm:pt>
    <dgm:pt modelId="{292C4557-2061-E445-9CA5-FD476C5D56BE}" type="sibTrans" cxnId="{A8B3195D-B2CF-8341-B04F-12964FCDA619}">
      <dgm:prSet/>
      <dgm:spPr/>
      <dgm:t>
        <a:bodyPr/>
        <a:lstStyle/>
        <a:p>
          <a:endParaRPr lang="en-GB" sz="1200"/>
        </a:p>
      </dgm:t>
    </dgm:pt>
    <dgm:pt modelId="{0942E309-C25A-7745-B552-BAD163D05EE4}">
      <dgm:prSet phldrT="[Text]" custT="1"/>
      <dgm:spPr/>
      <dgm:t>
        <a:bodyPr/>
        <a:lstStyle/>
        <a:p>
          <a:r>
            <a:rPr lang="en-GB" sz="1200" dirty="0"/>
            <a:t>Horizontal equilibrium</a:t>
          </a:r>
        </a:p>
      </dgm:t>
    </dgm:pt>
    <dgm:pt modelId="{43FF914E-7334-CD49-AA0B-6A64D360E22C}" type="parTrans" cxnId="{F0252A5C-AD79-584D-807E-08C8C67648C3}">
      <dgm:prSet custT="1"/>
      <dgm:spPr/>
      <dgm:t>
        <a:bodyPr/>
        <a:lstStyle/>
        <a:p>
          <a:endParaRPr lang="en-GB" sz="1200"/>
        </a:p>
      </dgm:t>
    </dgm:pt>
    <dgm:pt modelId="{1847FCA6-53DA-C241-B73D-8546994AAAD4}" type="sibTrans" cxnId="{F0252A5C-AD79-584D-807E-08C8C67648C3}">
      <dgm:prSet/>
      <dgm:spPr/>
      <dgm:t>
        <a:bodyPr/>
        <a:lstStyle/>
        <a:p>
          <a:endParaRPr lang="en-GB" sz="1200"/>
        </a:p>
      </dgm:t>
    </dgm:pt>
    <dgm:pt modelId="{167646E2-7088-9746-A8FE-3E76B8870CCF}">
      <dgm:prSet phldrT="[Text]" custT="1"/>
      <dgm:spPr/>
      <dgm:t>
        <a:bodyPr/>
        <a:lstStyle/>
        <a:p>
          <a:r>
            <a:rPr lang="en-GB" sz="1200" dirty="0"/>
            <a:t>Vertical equilibrium</a:t>
          </a:r>
        </a:p>
      </dgm:t>
    </dgm:pt>
    <dgm:pt modelId="{9DDE19FB-FE57-A748-A53D-873884623D2B}" type="parTrans" cxnId="{F07BBE72-7BF1-D045-A093-30128BAAB6FA}">
      <dgm:prSet custT="1"/>
      <dgm:spPr/>
      <dgm:t>
        <a:bodyPr/>
        <a:lstStyle/>
        <a:p>
          <a:endParaRPr lang="en-GB" sz="1200"/>
        </a:p>
      </dgm:t>
    </dgm:pt>
    <dgm:pt modelId="{CF42A8F9-8576-F74F-8D4B-47FFD18139E3}" type="sibTrans" cxnId="{F07BBE72-7BF1-D045-A093-30128BAAB6FA}">
      <dgm:prSet/>
      <dgm:spPr/>
      <dgm:t>
        <a:bodyPr/>
        <a:lstStyle/>
        <a:p>
          <a:endParaRPr lang="en-GB" sz="1200"/>
        </a:p>
      </dgm:t>
    </dgm:pt>
    <dgm:pt modelId="{B49899C9-34EC-4541-B661-5CA0144F3FBF}">
      <dgm:prSet custT="1"/>
      <dgm:spPr/>
      <dgm:t>
        <a:bodyPr/>
        <a:lstStyle/>
        <a:p>
          <a:r>
            <a:rPr lang="en-GB" sz="1200" dirty="0"/>
            <a:t>Moment equilibrium</a:t>
          </a:r>
        </a:p>
      </dgm:t>
    </dgm:pt>
    <dgm:pt modelId="{D24C8854-2B63-CC4E-9764-D3FC275F2296}" type="parTrans" cxnId="{B97319FD-CFC8-1F49-ACA5-760D1E038AD0}">
      <dgm:prSet custT="1"/>
      <dgm:spPr/>
      <dgm:t>
        <a:bodyPr/>
        <a:lstStyle/>
        <a:p>
          <a:endParaRPr lang="en-GB" sz="1200"/>
        </a:p>
      </dgm:t>
    </dgm:pt>
    <dgm:pt modelId="{65499D8A-5E80-9948-A9DC-EBB7DB2A4889}" type="sibTrans" cxnId="{B97319FD-CFC8-1F49-ACA5-760D1E038AD0}">
      <dgm:prSet/>
      <dgm:spPr/>
      <dgm:t>
        <a:bodyPr/>
        <a:lstStyle/>
        <a:p>
          <a:endParaRPr lang="en-GB" sz="1200"/>
        </a:p>
      </dgm:t>
    </dgm:pt>
    <dgm:pt modelId="{B57C4730-573C-2C45-BB72-69FD61DC0972}">
      <dgm:prSet custT="1"/>
      <dgm:spPr/>
      <dgm:t>
        <a:bodyPr/>
        <a:lstStyle/>
        <a:p>
          <a:r>
            <a:rPr lang="en-GB" sz="1200" dirty="0"/>
            <a:t>Analytical solution</a:t>
          </a:r>
        </a:p>
      </dgm:t>
    </dgm:pt>
    <dgm:pt modelId="{B650D554-783A-0E44-9387-1F41BBDCCE19}" type="parTrans" cxnId="{031BCE9D-407B-474E-9E43-9C0870FAEABB}">
      <dgm:prSet/>
      <dgm:spPr/>
      <dgm:t>
        <a:bodyPr/>
        <a:lstStyle/>
        <a:p>
          <a:endParaRPr lang="en-GB" sz="1200"/>
        </a:p>
      </dgm:t>
    </dgm:pt>
    <dgm:pt modelId="{B412BA87-0F57-2147-BDE3-317EC8FB1629}" type="sibTrans" cxnId="{031BCE9D-407B-474E-9E43-9C0870FAEABB}">
      <dgm:prSet/>
      <dgm:spPr/>
      <dgm:t>
        <a:bodyPr/>
        <a:lstStyle/>
        <a:p>
          <a:endParaRPr lang="en-GB" sz="1200"/>
        </a:p>
      </dgm:t>
    </dgm:pt>
    <dgm:pt modelId="{CB32A215-2DAF-3D4F-AD43-DA714443E2ED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GB" sz="1200" dirty="0"/>
            <a:t>Thrust at the key</a:t>
          </a:r>
        </a:p>
      </dgm:t>
    </dgm:pt>
    <dgm:pt modelId="{71C965E4-3805-2049-B4F2-D89C36CC622C}" type="parTrans" cxnId="{2473CAD7-DB6C-1941-8D6A-3E152E6DA7DE}">
      <dgm:prSet custT="1"/>
      <dgm:spPr/>
      <dgm:t>
        <a:bodyPr/>
        <a:lstStyle/>
        <a:p>
          <a:endParaRPr lang="en-GB" sz="1200"/>
        </a:p>
      </dgm:t>
    </dgm:pt>
    <dgm:pt modelId="{AF2DD1D8-C002-4040-8043-4C0A37EF2DAC}" type="sibTrans" cxnId="{2473CAD7-DB6C-1941-8D6A-3E152E6DA7DE}">
      <dgm:prSet/>
      <dgm:spPr/>
      <dgm:t>
        <a:bodyPr/>
        <a:lstStyle/>
        <a:p>
          <a:endParaRPr lang="en-GB" sz="1200"/>
        </a:p>
      </dgm:t>
    </dgm:pt>
    <dgm:pt modelId="{D286D9E4-F7C6-1C4E-99D5-CA20F08CB4C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GB" sz="1200" dirty="0"/>
            <a:t>Vertical component of thrust at the springing</a:t>
          </a:r>
        </a:p>
      </dgm:t>
    </dgm:pt>
    <dgm:pt modelId="{424B0BA4-82F2-FC4E-BE33-85759F4BF14B}" type="parTrans" cxnId="{88CB6422-57F6-FA48-A675-605298B60B26}">
      <dgm:prSet custT="1"/>
      <dgm:spPr/>
      <dgm:t>
        <a:bodyPr/>
        <a:lstStyle/>
        <a:p>
          <a:endParaRPr lang="en-GB" sz="1200"/>
        </a:p>
      </dgm:t>
    </dgm:pt>
    <dgm:pt modelId="{33024FA5-883E-8641-B7F8-E17F22EFEA1F}" type="sibTrans" cxnId="{88CB6422-57F6-FA48-A675-605298B60B26}">
      <dgm:prSet/>
      <dgm:spPr/>
      <dgm:t>
        <a:bodyPr/>
        <a:lstStyle/>
        <a:p>
          <a:endParaRPr lang="en-GB" sz="1200"/>
        </a:p>
      </dgm:t>
    </dgm:pt>
    <dgm:pt modelId="{EEF6BD0A-6678-CE46-909D-D02571837DC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GB" sz="1200" dirty="0"/>
            <a:t>Horizontal component of thrust at the springing</a:t>
          </a:r>
        </a:p>
      </dgm:t>
    </dgm:pt>
    <dgm:pt modelId="{953A3BD4-2202-9D4E-AF41-C5DF5B21D940}" type="parTrans" cxnId="{ADAD25D8-52F2-D74B-964D-CFC214052850}">
      <dgm:prSet custT="1"/>
      <dgm:spPr/>
      <dgm:t>
        <a:bodyPr/>
        <a:lstStyle/>
        <a:p>
          <a:endParaRPr lang="en-GB" sz="1200"/>
        </a:p>
      </dgm:t>
    </dgm:pt>
    <dgm:pt modelId="{A8C594DA-86BD-6A43-B7BA-EC2F8D58C730}" type="sibTrans" cxnId="{ADAD25D8-52F2-D74B-964D-CFC214052850}">
      <dgm:prSet/>
      <dgm:spPr/>
      <dgm:t>
        <a:bodyPr/>
        <a:lstStyle/>
        <a:p>
          <a:endParaRPr lang="en-GB" sz="1200"/>
        </a:p>
      </dgm:t>
    </dgm:pt>
    <dgm:pt modelId="{D7E09E03-6113-1B4B-A5F8-8A9E1B901F42}">
      <dgm:prSet custT="1"/>
      <dgm:spPr/>
      <dgm:t>
        <a:bodyPr/>
        <a:lstStyle/>
        <a:p>
          <a:endParaRPr lang="en-GB" sz="1200"/>
        </a:p>
      </dgm:t>
    </dgm:pt>
    <dgm:pt modelId="{1924C4C5-FF18-9349-816B-F5B639E37A9C}" type="parTrans" cxnId="{B7A325BB-289B-B94B-A75D-A0122EB48BA9}">
      <dgm:prSet custT="1"/>
      <dgm:spPr/>
      <dgm:t>
        <a:bodyPr/>
        <a:lstStyle/>
        <a:p>
          <a:endParaRPr lang="en-GB" sz="1200"/>
        </a:p>
      </dgm:t>
    </dgm:pt>
    <dgm:pt modelId="{B44A23DD-074F-0F4E-867D-9A42C5D6DD70}" type="sibTrans" cxnId="{B7A325BB-289B-B94B-A75D-A0122EB48BA9}">
      <dgm:prSet/>
      <dgm:spPr/>
      <dgm:t>
        <a:bodyPr/>
        <a:lstStyle/>
        <a:p>
          <a:endParaRPr lang="en-GB" sz="1200"/>
        </a:p>
      </dgm:t>
    </dgm:pt>
    <dgm:pt modelId="{EAC30649-D471-EF49-AD48-7F3CDC5C05E6}">
      <dgm:prSet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GB" sz="1200" dirty="0"/>
            <a:t>Thrust at the springing</a:t>
          </a:r>
        </a:p>
      </dgm:t>
    </dgm:pt>
    <dgm:pt modelId="{690E242B-4E2B-F045-8EBB-8B22FA392319}" type="parTrans" cxnId="{5A875DE9-14B1-5545-9EDD-3D09F86E4BD1}">
      <dgm:prSet custT="1"/>
      <dgm:spPr/>
      <dgm:t>
        <a:bodyPr/>
        <a:lstStyle/>
        <a:p>
          <a:endParaRPr lang="en-GB" sz="1200"/>
        </a:p>
      </dgm:t>
    </dgm:pt>
    <dgm:pt modelId="{FC313C5D-9C18-464D-AEC5-0D41AF70B0F6}" type="sibTrans" cxnId="{5A875DE9-14B1-5545-9EDD-3D09F86E4BD1}">
      <dgm:prSet/>
      <dgm:spPr/>
      <dgm:t>
        <a:bodyPr/>
        <a:lstStyle/>
        <a:p>
          <a:endParaRPr lang="en-GB" sz="1200"/>
        </a:p>
      </dgm:t>
    </dgm:pt>
    <dgm:pt modelId="{EFB47507-5E45-A94F-8FF3-331E484A65E4}">
      <dgm:prSet custT="1"/>
      <dgm:spPr>
        <a:solidFill>
          <a:srgbClr val="FFD7FF"/>
        </a:solidFill>
      </dgm:spPr>
      <dgm:t>
        <a:bodyPr/>
        <a:lstStyle/>
        <a:p>
          <a:r>
            <a:rPr lang="en-GB" sz="1200" dirty="0"/>
            <a:t>ULS checks</a:t>
          </a:r>
        </a:p>
      </dgm:t>
    </dgm:pt>
    <dgm:pt modelId="{F46D013C-3011-7442-817C-3517DB5290B6}" type="parTrans" cxnId="{48C1B25C-C35C-BA4E-8CC8-62E16777AE5C}">
      <dgm:prSet custT="1"/>
      <dgm:spPr/>
      <dgm:t>
        <a:bodyPr/>
        <a:lstStyle/>
        <a:p>
          <a:endParaRPr lang="en-GB" sz="1200"/>
        </a:p>
      </dgm:t>
    </dgm:pt>
    <dgm:pt modelId="{99DF8736-BA90-8D4F-8C7D-5B9C75B5003D}" type="sibTrans" cxnId="{48C1B25C-C35C-BA4E-8CC8-62E16777AE5C}">
      <dgm:prSet/>
      <dgm:spPr/>
      <dgm:t>
        <a:bodyPr/>
        <a:lstStyle/>
        <a:p>
          <a:endParaRPr lang="en-GB" sz="1200"/>
        </a:p>
      </dgm:t>
    </dgm:pt>
    <dgm:pt modelId="{AFAB1C81-B1A6-CA4F-9BBB-8DCC5D2640E7}">
      <dgm:prSet custT="1"/>
      <dgm:spPr/>
      <dgm:t>
        <a:bodyPr/>
        <a:lstStyle/>
        <a:p>
          <a:r>
            <a:rPr lang="en-GB" sz="1200" dirty="0"/>
            <a:t>Compressive stress</a:t>
          </a:r>
        </a:p>
      </dgm:t>
    </dgm:pt>
    <dgm:pt modelId="{AEEE1620-06F2-DA44-928D-9A9B48B2BBC8}" type="parTrans" cxnId="{FC6B8C51-A6F9-EF49-88AD-399B7A2B39F3}">
      <dgm:prSet custT="1"/>
      <dgm:spPr/>
      <dgm:t>
        <a:bodyPr/>
        <a:lstStyle/>
        <a:p>
          <a:endParaRPr lang="en-GB" sz="1200"/>
        </a:p>
      </dgm:t>
    </dgm:pt>
    <dgm:pt modelId="{9B22ABB8-1D10-104B-9094-52C9CCB3FDB4}" type="sibTrans" cxnId="{FC6B8C51-A6F9-EF49-88AD-399B7A2B39F3}">
      <dgm:prSet/>
      <dgm:spPr/>
      <dgm:t>
        <a:bodyPr/>
        <a:lstStyle/>
        <a:p>
          <a:endParaRPr lang="en-GB" sz="1200"/>
        </a:p>
      </dgm:t>
    </dgm:pt>
    <dgm:pt modelId="{49AE23F7-3AE3-3142-8BC3-63D60CE68D67}">
      <dgm:prSet custT="1"/>
      <dgm:spPr/>
      <dgm:t>
        <a:bodyPr/>
        <a:lstStyle/>
        <a:p>
          <a:r>
            <a:rPr lang="en-GB" sz="1200" dirty="0"/>
            <a:t>Shear stress</a:t>
          </a:r>
        </a:p>
      </dgm:t>
    </dgm:pt>
    <dgm:pt modelId="{8982C233-43AC-974D-AB14-659B2BCEEEAE}" type="parTrans" cxnId="{B2F54402-1F1D-004B-9442-F899B4F1CD4F}">
      <dgm:prSet custT="1"/>
      <dgm:spPr/>
      <dgm:t>
        <a:bodyPr/>
        <a:lstStyle/>
        <a:p>
          <a:endParaRPr lang="en-GB" sz="1200"/>
        </a:p>
      </dgm:t>
    </dgm:pt>
    <dgm:pt modelId="{05D7AD9E-D7BB-BA4C-9DE3-354DF61A5D28}" type="sibTrans" cxnId="{B2F54402-1F1D-004B-9442-F899B4F1CD4F}">
      <dgm:prSet/>
      <dgm:spPr/>
      <dgm:t>
        <a:bodyPr/>
        <a:lstStyle/>
        <a:p>
          <a:endParaRPr lang="en-GB" sz="1200"/>
        </a:p>
      </dgm:t>
    </dgm:pt>
    <dgm:pt modelId="{0A9CBBAB-584A-E541-AF8B-C0E04D4B4CC5}">
      <dgm:prSet custT="1"/>
      <dgm:spPr/>
      <dgm:t>
        <a:bodyPr/>
        <a:lstStyle/>
        <a:p>
          <a:r>
            <a:rPr lang="en-GB" sz="1200" dirty="0"/>
            <a:t>SLS checks</a:t>
          </a:r>
        </a:p>
      </dgm:t>
    </dgm:pt>
    <dgm:pt modelId="{50B5FCB3-3E28-B945-AD0D-7B192D44C6B5}" type="parTrans" cxnId="{C13AE825-ED48-1949-AE08-6113E1FCBB1F}">
      <dgm:prSet custT="1"/>
      <dgm:spPr/>
      <dgm:t>
        <a:bodyPr/>
        <a:lstStyle/>
        <a:p>
          <a:endParaRPr lang="en-GB" sz="1200"/>
        </a:p>
      </dgm:t>
    </dgm:pt>
    <dgm:pt modelId="{661E0E72-A4D6-EC48-A3CE-256C4B48C9F3}" type="sibTrans" cxnId="{C13AE825-ED48-1949-AE08-6113E1FCBB1F}">
      <dgm:prSet/>
      <dgm:spPr/>
      <dgm:t>
        <a:bodyPr/>
        <a:lstStyle/>
        <a:p>
          <a:endParaRPr lang="en-GB" sz="1200"/>
        </a:p>
      </dgm:t>
    </dgm:pt>
    <dgm:pt modelId="{63E72887-2764-1249-B57E-397C83F070A4}">
      <dgm:prSet custT="1"/>
      <dgm:spPr/>
      <dgm:t>
        <a:bodyPr/>
        <a:lstStyle/>
        <a:p>
          <a:r>
            <a:rPr lang="en-GB" sz="1200" dirty="0"/>
            <a:t>Eccentricity limit</a:t>
          </a:r>
        </a:p>
        <a:p>
          <a:r>
            <a:rPr lang="en-GB" sz="1200" dirty="0"/>
            <a:t>NA</a:t>
          </a:r>
        </a:p>
      </dgm:t>
    </dgm:pt>
    <dgm:pt modelId="{BCB0D2CC-63D1-9B45-86D6-829BF86D84E1}" type="parTrans" cxnId="{9AE01AAD-7DA5-B440-A0DC-F206779423C1}">
      <dgm:prSet custT="1"/>
      <dgm:spPr/>
      <dgm:t>
        <a:bodyPr/>
        <a:lstStyle/>
        <a:p>
          <a:endParaRPr lang="en-GB" sz="1200"/>
        </a:p>
      </dgm:t>
    </dgm:pt>
    <dgm:pt modelId="{34E10CF6-E8F4-704E-9F3B-A406BB1B3494}" type="sibTrans" cxnId="{9AE01AAD-7DA5-B440-A0DC-F206779423C1}">
      <dgm:prSet/>
      <dgm:spPr/>
      <dgm:t>
        <a:bodyPr/>
        <a:lstStyle/>
        <a:p>
          <a:endParaRPr lang="en-GB" sz="1200"/>
        </a:p>
      </dgm:t>
    </dgm:pt>
    <dgm:pt modelId="{AAC65A8A-1D80-EE43-9151-F3F4BCF38070}">
      <dgm:prSet custT="1"/>
      <dgm:spPr/>
      <dgm:t>
        <a:bodyPr/>
        <a:lstStyle/>
        <a:p>
          <a:r>
            <a:rPr lang="en-GB" sz="1200" dirty="0"/>
            <a:t>Compressive stress</a:t>
          </a:r>
        </a:p>
      </dgm:t>
    </dgm:pt>
    <dgm:pt modelId="{9E11D47D-F82B-EF44-B78B-586B8C697203}" type="parTrans" cxnId="{9480E998-76AF-304E-B122-34272541DD37}">
      <dgm:prSet custT="1"/>
      <dgm:spPr/>
      <dgm:t>
        <a:bodyPr/>
        <a:lstStyle/>
        <a:p>
          <a:endParaRPr lang="en-GB" sz="1200"/>
        </a:p>
      </dgm:t>
    </dgm:pt>
    <dgm:pt modelId="{35941B3E-7EF4-1B4E-81A5-FE96C5D081BA}" type="sibTrans" cxnId="{9480E998-76AF-304E-B122-34272541DD37}">
      <dgm:prSet/>
      <dgm:spPr/>
      <dgm:t>
        <a:bodyPr/>
        <a:lstStyle/>
        <a:p>
          <a:endParaRPr lang="en-GB" sz="1200"/>
        </a:p>
      </dgm:t>
    </dgm:pt>
    <dgm:pt modelId="{5E42E20B-486D-2C49-A846-DA954F30E41F}" type="pres">
      <dgm:prSet presAssocID="{04880B1A-8BC5-FF4A-BBA8-6784C24FB36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6F931E9-E237-1C47-91D5-D58981D523FF}" type="pres">
      <dgm:prSet presAssocID="{B57C4730-573C-2C45-BB72-69FD61DC0972}" presName="root1" presStyleCnt="0"/>
      <dgm:spPr/>
    </dgm:pt>
    <dgm:pt modelId="{46B7B924-E446-2444-BA53-CCC34F69B50E}" type="pres">
      <dgm:prSet presAssocID="{B57C4730-573C-2C45-BB72-69FD61DC0972}" presName="LevelOneTextNode" presStyleLbl="node0" presStyleIdx="0" presStyleCnt="1">
        <dgm:presLayoutVars>
          <dgm:chPref val="3"/>
        </dgm:presLayoutVars>
      </dgm:prSet>
      <dgm:spPr/>
    </dgm:pt>
    <dgm:pt modelId="{60338020-BFA7-154C-96D5-8A1C8A192075}" type="pres">
      <dgm:prSet presAssocID="{B57C4730-573C-2C45-BB72-69FD61DC0972}" presName="level2hierChild" presStyleCnt="0"/>
      <dgm:spPr/>
    </dgm:pt>
    <dgm:pt modelId="{95D15937-127E-B647-9C0D-DBF5978F97A4}" type="pres">
      <dgm:prSet presAssocID="{2303C545-E341-334E-8DCF-EA9E598B86F6}" presName="conn2-1" presStyleLbl="parChTrans1D2" presStyleIdx="0" presStyleCnt="1"/>
      <dgm:spPr/>
    </dgm:pt>
    <dgm:pt modelId="{989745B8-CCD1-B042-9D6A-45B44C3A1A09}" type="pres">
      <dgm:prSet presAssocID="{2303C545-E341-334E-8DCF-EA9E598B86F6}" presName="connTx" presStyleLbl="parChTrans1D2" presStyleIdx="0" presStyleCnt="1"/>
      <dgm:spPr/>
    </dgm:pt>
    <dgm:pt modelId="{E43BB695-9DA7-BF42-AA26-0BD17E1F9767}" type="pres">
      <dgm:prSet presAssocID="{780EE212-1D20-C740-B6E8-334B39E57BDB}" presName="root2" presStyleCnt="0"/>
      <dgm:spPr/>
    </dgm:pt>
    <dgm:pt modelId="{3C373E3D-447C-D941-B593-C836FEFA97E7}" type="pres">
      <dgm:prSet presAssocID="{780EE212-1D20-C740-B6E8-334B39E57BDB}" presName="LevelTwoTextNode" presStyleLbl="node2" presStyleIdx="0" presStyleCnt="1">
        <dgm:presLayoutVars>
          <dgm:chPref val="3"/>
        </dgm:presLayoutVars>
      </dgm:prSet>
      <dgm:spPr/>
    </dgm:pt>
    <dgm:pt modelId="{7B8396C8-CCFE-DD44-92DA-01FA1DCF6DAD}" type="pres">
      <dgm:prSet presAssocID="{780EE212-1D20-C740-B6E8-334B39E57BDB}" presName="level3hierChild" presStyleCnt="0"/>
      <dgm:spPr/>
    </dgm:pt>
    <dgm:pt modelId="{A582D6DF-80F5-074F-A71B-08B070B61215}" type="pres">
      <dgm:prSet presAssocID="{E92CE475-0830-5D43-BFCB-197F6C7AE10A}" presName="conn2-1" presStyleLbl="parChTrans1D3" presStyleIdx="0" presStyleCnt="1"/>
      <dgm:spPr/>
    </dgm:pt>
    <dgm:pt modelId="{05A22B45-D1EC-B74E-9A50-3D83BC002D2B}" type="pres">
      <dgm:prSet presAssocID="{E92CE475-0830-5D43-BFCB-197F6C7AE10A}" presName="connTx" presStyleLbl="parChTrans1D3" presStyleIdx="0" presStyleCnt="1"/>
      <dgm:spPr/>
    </dgm:pt>
    <dgm:pt modelId="{775A4194-0BCF-5441-94DE-08A65A697A57}" type="pres">
      <dgm:prSet presAssocID="{85310348-E901-0C41-B6F1-BC00C392749F}" presName="root2" presStyleCnt="0"/>
      <dgm:spPr/>
    </dgm:pt>
    <dgm:pt modelId="{7DD79AD7-5B19-B746-9074-CAFC7C48CD59}" type="pres">
      <dgm:prSet presAssocID="{85310348-E901-0C41-B6F1-BC00C392749F}" presName="LevelTwoTextNode" presStyleLbl="node3" presStyleIdx="0" presStyleCnt="1">
        <dgm:presLayoutVars>
          <dgm:chPref val="3"/>
        </dgm:presLayoutVars>
      </dgm:prSet>
      <dgm:spPr/>
    </dgm:pt>
    <dgm:pt modelId="{A1C0D466-0DCF-DE4A-9A81-494A8440D28B}" type="pres">
      <dgm:prSet presAssocID="{85310348-E901-0C41-B6F1-BC00C392749F}" presName="level3hierChild" presStyleCnt="0"/>
      <dgm:spPr/>
    </dgm:pt>
    <dgm:pt modelId="{7E37E503-8C23-6D4A-980B-F3B66FC620E7}" type="pres">
      <dgm:prSet presAssocID="{43FF914E-7334-CD49-AA0B-6A64D360E22C}" presName="conn2-1" presStyleLbl="parChTrans1D4" presStyleIdx="0" presStyleCnt="14"/>
      <dgm:spPr/>
    </dgm:pt>
    <dgm:pt modelId="{557ECFD8-7926-F14E-ADA6-3AF17C4289FE}" type="pres">
      <dgm:prSet presAssocID="{43FF914E-7334-CD49-AA0B-6A64D360E22C}" presName="connTx" presStyleLbl="parChTrans1D4" presStyleIdx="0" presStyleCnt="14"/>
      <dgm:spPr/>
    </dgm:pt>
    <dgm:pt modelId="{5A29DE28-F6A7-584B-9009-79402782B16F}" type="pres">
      <dgm:prSet presAssocID="{0942E309-C25A-7745-B552-BAD163D05EE4}" presName="root2" presStyleCnt="0"/>
      <dgm:spPr/>
    </dgm:pt>
    <dgm:pt modelId="{690C3863-C6E1-5B40-A865-25AD10131DF6}" type="pres">
      <dgm:prSet presAssocID="{0942E309-C25A-7745-B552-BAD163D05EE4}" presName="LevelTwoTextNode" presStyleLbl="node4" presStyleIdx="0" presStyleCnt="14">
        <dgm:presLayoutVars>
          <dgm:chPref val="3"/>
        </dgm:presLayoutVars>
      </dgm:prSet>
      <dgm:spPr/>
    </dgm:pt>
    <dgm:pt modelId="{1763716B-923C-3646-BCB4-C0128AADBFD5}" type="pres">
      <dgm:prSet presAssocID="{0942E309-C25A-7745-B552-BAD163D05EE4}" presName="level3hierChild" presStyleCnt="0"/>
      <dgm:spPr/>
    </dgm:pt>
    <dgm:pt modelId="{E563939B-8BBE-0F4A-8A21-966A812E53B6}" type="pres">
      <dgm:prSet presAssocID="{71C965E4-3805-2049-B4F2-D89C36CC622C}" presName="conn2-1" presStyleLbl="parChTrans1D4" presStyleIdx="1" presStyleCnt="14"/>
      <dgm:spPr/>
    </dgm:pt>
    <dgm:pt modelId="{5398B576-89AC-DC46-9CF9-306955A9964F}" type="pres">
      <dgm:prSet presAssocID="{71C965E4-3805-2049-B4F2-D89C36CC622C}" presName="connTx" presStyleLbl="parChTrans1D4" presStyleIdx="1" presStyleCnt="14"/>
      <dgm:spPr/>
    </dgm:pt>
    <dgm:pt modelId="{DCBDC2C8-6461-0845-9569-ED840BCFAAF5}" type="pres">
      <dgm:prSet presAssocID="{CB32A215-2DAF-3D4F-AD43-DA714443E2ED}" presName="root2" presStyleCnt="0"/>
      <dgm:spPr/>
    </dgm:pt>
    <dgm:pt modelId="{819A59C6-D4E1-D741-8B53-D1B67A2CB588}" type="pres">
      <dgm:prSet presAssocID="{CB32A215-2DAF-3D4F-AD43-DA714443E2ED}" presName="LevelTwoTextNode" presStyleLbl="node4" presStyleIdx="1" presStyleCnt="14">
        <dgm:presLayoutVars>
          <dgm:chPref val="3"/>
        </dgm:presLayoutVars>
      </dgm:prSet>
      <dgm:spPr/>
    </dgm:pt>
    <dgm:pt modelId="{F8EBEA3A-DC51-8D41-8572-DDB98CF29F24}" type="pres">
      <dgm:prSet presAssocID="{CB32A215-2DAF-3D4F-AD43-DA714443E2ED}" presName="level3hierChild" presStyleCnt="0"/>
      <dgm:spPr/>
    </dgm:pt>
    <dgm:pt modelId="{72CB9DD6-B2AE-E648-A8B9-5136C4ECD997}" type="pres">
      <dgm:prSet presAssocID="{9DDE19FB-FE57-A748-A53D-873884623D2B}" presName="conn2-1" presStyleLbl="parChTrans1D4" presStyleIdx="2" presStyleCnt="14"/>
      <dgm:spPr/>
    </dgm:pt>
    <dgm:pt modelId="{BDD58F9B-2449-2D4A-AD37-9DC1254E8866}" type="pres">
      <dgm:prSet presAssocID="{9DDE19FB-FE57-A748-A53D-873884623D2B}" presName="connTx" presStyleLbl="parChTrans1D4" presStyleIdx="2" presStyleCnt="14"/>
      <dgm:spPr/>
    </dgm:pt>
    <dgm:pt modelId="{445AA199-6004-4A44-8DB9-2745F9B531DA}" type="pres">
      <dgm:prSet presAssocID="{167646E2-7088-9746-A8FE-3E76B8870CCF}" presName="root2" presStyleCnt="0"/>
      <dgm:spPr/>
    </dgm:pt>
    <dgm:pt modelId="{5BC3203F-790D-6842-8116-1152618664C6}" type="pres">
      <dgm:prSet presAssocID="{167646E2-7088-9746-A8FE-3E76B8870CCF}" presName="LevelTwoTextNode" presStyleLbl="node4" presStyleIdx="2" presStyleCnt="14">
        <dgm:presLayoutVars>
          <dgm:chPref val="3"/>
        </dgm:presLayoutVars>
      </dgm:prSet>
      <dgm:spPr/>
    </dgm:pt>
    <dgm:pt modelId="{0EA56C67-4C62-EA42-B2BE-BBFFFE5BC6FC}" type="pres">
      <dgm:prSet presAssocID="{167646E2-7088-9746-A8FE-3E76B8870CCF}" presName="level3hierChild" presStyleCnt="0"/>
      <dgm:spPr/>
    </dgm:pt>
    <dgm:pt modelId="{DC127375-48BA-C646-976A-A3471136B9E6}" type="pres">
      <dgm:prSet presAssocID="{424B0BA4-82F2-FC4E-BE33-85759F4BF14B}" presName="conn2-1" presStyleLbl="parChTrans1D4" presStyleIdx="3" presStyleCnt="14"/>
      <dgm:spPr/>
    </dgm:pt>
    <dgm:pt modelId="{7E2E4E81-E921-C745-BC0C-391F4197EAFB}" type="pres">
      <dgm:prSet presAssocID="{424B0BA4-82F2-FC4E-BE33-85759F4BF14B}" presName="connTx" presStyleLbl="parChTrans1D4" presStyleIdx="3" presStyleCnt="14"/>
      <dgm:spPr/>
    </dgm:pt>
    <dgm:pt modelId="{0DDE415F-B499-3D4E-AE28-444248947B1C}" type="pres">
      <dgm:prSet presAssocID="{D286D9E4-F7C6-1C4E-99D5-CA20F08CB4CC}" presName="root2" presStyleCnt="0"/>
      <dgm:spPr/>
    </dgm:pt>
    <dgm:pt modelId="{F6719263-6014-3D44-8DDF-EE1B09D4A51A}" type="pres">
      <dgm:prSet presAssocID="{D286D9E4-F7C6-1C4E-99D5-CA20F08CB4CC}" presName="LevelTwoTextNode" presStyleLbl="node4" presStyleIdx="3" presStyleCnt="14">
        <dgm:presLayoutVars>
          <dgm:chPref val="3"/>
        </dgm:presLayoutVars>
      </dgm:prSet>
      <dgm:spPr/>
    </dgm:pt>
    <dgm:pt modelId="{A555D51A-1DF1-0B48-8DCA-176A4E0A32E0}" type="pres">
      <dgm:prSet presAssocID="{D286D9E4-F7C6-1C4E-99D5-CA20F08CB4CC}" presName="level3hierChild" presStyleCnt="0"/>
      <dgm:spPr/>
    </dgm:pt>
    <dgm:pt modelId="{E256896A-12CD-974E-900D-BF26BE140B60}" type="pres">
      <dgm:prSet presAssocID="{1924C4C5-FF18-9349-816B-F5B639E37A9C}" presName="conn2-1" presStyleLbl="parChTrans1D4" presStyleIdx="4" presStyleCnt="14"/>
      <dgm:spPr/>
    </dgm:pt>
    <dgm:pt modelId="{88F28844-7FDC-204B-980A-F3FA160F47E5}" type="pres">
      <dgm:prSet presAssocID="{1924C4C5-FF18-9349-816B-F5B639E37A9C}" presName="connTx" presStyleLbl="parChTrans1D4" presStyleIdx="4" presStyleCnt="14"/>
      <dgm:spPr/>
    </dgm:pt>
    <dgm:pt modelId="{165E6949-A948-FA47-9C8E-2E99AC23D24D}" type="pres">
      <dgm:prSet presAssocID="{D7E09E03-6113-1B4B-A5F8-8A9E1B901F42}" presName="root2" presStyleCnt="0"/>
      <dgm:spPr/>
    </dgm:pt>
    <dgm:pt modelId="{167C3F41-5169-3F41-AF24-267B3C2C1E21}" type="pres">
      <dgm:prSet presAssocID="{D7E09E03-6113-1B4B-A5F8-8A9E1B901F42}" presName="LevelTwoTextNode" presStyleLbl="node4" presStyleIdx="4" presStyleCnt="14" custLinFactNeighborX="426" custLinFactNeighborY="57633">
        <dgm:presLayoutVars>
          <dgm:chPref val="3"/>
        </dgm:presLayoutVars>
      </dgm:prSet>
      <dgm:spPr/>
    </dgm:pt>
    <dgm:pt modelId="{E04C25A6-4FBD-2C4B-AA31-D442F3F6D3C3}" type="pres">
      <dgm:prSet presAssocID="{D7E09E03-6113-1B4B-A5F8-8A9E1B901F42}" presName="level3hierChild" presStyleCnt="0"/>
      <dgm:spPr/>
    </dgm:pt>
    <dgm:pt modelId="{35D65E19-69F9-0346-B0B0-D21F0E894E57}" type="pres">
      <dgm:prSet presAssocID="{D24C8854-2B63-CC4E-9764-D3FC275F2296}" presName="conn2-1" presStyleLbl="parChTrans1D4" presStyleIdx="5" presStyleCnt="14"/>
      <dgm:spPr/>
    </dgm:pt>
    <dgm:pt modelId="{E8009B88-CC1B-6845-83B4-AB431697364C}" type="pres">
      <dgm:prSet presAssocID="{D24C8854-2B63-CC4E-9764-D3FC275F2296}" presName="connTx" presStyleLbl="parChTrans1D4" presStyleIdx="5" presStyleCnt="14"/>
      <dgm:spPr/>
    </dgm:pt>
    <dgm:pt modelId="{FEC634AE-3DDB-E248-A14F-0B63DCE2728F}" type="pres">
      <dgm:prSet presAssocID="{B49899C9-34EC-4541-B661-5CA0144F3FBF}" presName="root2" presStyleCnt="0"/>
      <dgm:spPr/>
    </dgm:pt>
    <dgm:pt modelId="{8E585340-2A23-B04C-9526-28A2BBE6F86A}" type="pres">
      <dgm:prSet presAssocID="{B49899C9-34EC-4541-B661-5CA0144F3FBF}" presName="LevelTwoTextNode" presStyleLbl="node4" presStyleIdx="5" presStyleCnt="14">
        <dgm:presLayoutVars>
          <dgm:chPref val="3"/>
        </dgm:presLayoutVars>
      </dgm:prSet>
      <dgm:spPr/>
    </dgm:pt>
    <dgm:pt modelId="{792BCAC3-6C82-5A40-B1AD-DF8FEBE44B51}" type="pres">
      <dgm:prSet presAssocID="{B49899C9-34EC-4541-B661-5CA0144F3FBF}" presName="level3hierChild" presStyleCnt="0"/>
      <dgm:spPr/>
    </dgm:pt>
    <dgm:pt modelId="{356BD0F1-FF71-AB43-B184-6F0FE587F162}" type="pres">
      <dgm:prSet presAssocID="{953A3BD4-2202-9D4E-AF41-C5DF5B21D940}" presName="conn2-1" presStyleLbl="parChTrans1D4" presStyleIdx="6" presStyleCnt="14"/>
      <dgm:spPr/>
    </dgm:pt>
    <dgm:pt modelId="{ED2B9DDF-4FC9-6347-A81E-673371EFBB40}" type="pres">
      <dgm:prSet presAssocID="{953A3BD4-2202-9D4E-AF41-C5DF5B21D940}" presName="connTx" presStyleLbl="parChTrans1D4" presStyleIdx="6" presStyleCnt="14"/>
      <dgm:spPr/>
    </dgm:pt>
    <dgm:pt modelId="{E8747070-FE91-4A4D-9A7B-925C955F07FA}" type="pres">
      <dgm:prSet presAssocID="{EEF6BD0A-6678-CE46-909D-D02571837DCC}" presName="root2" presStyleCnt="0"/>
      <dgm:spPr/>
    </dgm:pt>
    <dgm:pt modelId="{654794DC-9BA8-014E-BB80-282F3E367704}" type="pres">
      <dgm:prSet presAssocID="{EEF6BD0A-6678-CE46-909D-D02571837DCC}" presName="LevelTwoTextNode" presStyleLbl="node4" presStyleIdx="6" presStyleCnt="14">
        <dgm:presLayoutVars>
          <dgm:chPref val="3"/>
        </dgm:presLayoutVars>
      </dgm:prSet>
      <dgm:spPr/>
    </dgm:pt>
    <dgm:pt modelId="{FC3C4FE4-53E7-E84D-8E70-0BE8A7819CA1}" type="pres">
      <dgm:prSet presAssocID="{EEF6BD0A-6678-CE46-909D-D02571837DCC}" presName="level3hierChild" presStyleCnt="0"/>
      <dgm:spPr/>
    </dgm:pt>
    <dgm:pt modelId="{8E3E49E5-3B66-E841-88FD-6805A1FF4D41}" type="pres">
      <dgm:prSet presAssocID="{690E242B-4E2B-F045-8EBB-8B22FA392319}" presName="conn2-1" presStyleLbl="parChTrans1D4" presStyleIdx="7" presStyleCnt="14"/>
      <dgm:spPr/>
    </dgm:pt>
    <dgm:pt modelId="{41FD6172-E8E1-B344-A2D5-A244717F1C89}" type="pres">
      <dgm:prSet presAssocID="{690E242B-4E2B-F045-8EBB-8B22FA392319}" presName="connTx" presStyleLbl="parChTrans1D4" presStyleIdx="7" presStyleCnt="14"/>
      <dgm:spPr/>
    </dgm:pt>
    <dgm:pt modelId="{2C8DBFB8-F256-9549-894C-CEACE39FD792}" type="pres">
      <dgm:prSet presAssocID="{EAC30649-D471-EF49-AD48-7F3CDC5C05E6}" presName="root2" presStyleCnt="0"/>
      <dgm:spPr/>
    </dgm:pt>
    <dgm:pt modelId="{0012A368-8996-ED45-A5A5-049EF06E11AC}" type="pres">
      <dgm:prSet presAssocID="{EAC30649-D471-EF49-AD48-7F3CDC5C05E6}" presName="LevelTwoTextNode" presStyleLbl="node4" presStyleIdx="7" presStyleCnt="14" custLinFactY="-100000" custLinFactNeighborX="669" custLinFactNeighborY="-131170">
        <dgm:presLayoutVars>
          <dgm:chPref val="3"/>
        </dgm:presLayoutVars>
      </dgm:prSet>
      <dgm:spPr/>
    </dgm:pt>
    <dgm:pt modelId="{1A6066EA-ABD9-FA45-A292-16F44ADDDC35}" type="pres">
      <dgm:prSet presAssocID="{EAC30649-D471-EF49-AD48-7F3CDC5C05E6}" presName="level3hierChild" presStyleCnt="0"/>
      <dgm:spPr/>
    </dgm:pt>
    <dgm:pt modelId="{A1565245-C9EF-8840-B090-C0972D99CF44}" type="pres">
      <dgm:prSet presAssocID="{F46D013C-3011-7442-817C-3517DB5290B6}" presName="conn2-1" presStyleLbl="parChTrans1D4" presStyleIdx="8" presStyleCnt="14"/>
      <dgm:spPr/>
    </dgm:pt>
    <dgm:pt modelId="{4994173C-980B-BC40-9DAF-FB358CD15D25}" type="pres">
      <dgm:prSet presAssocID="{F46D013C-3011-7442-817C-3517DB5290B6}" presName="connTx" presStyleLbl="parChTrans1D4" presStyleIdx="8" presStyleCnt="14"/>
      <dgm:spPr/>
    </dgm:pt>
    <dgm:pt modelId="{C820ABC0-F997-7446-A0A4-9E7C2CED9EA6}" type="pres">
      <dgm:prSet presAssocID="{EFB47507-5E45-A94F-8FF3-331E484A65E4}" presName="root2" presStyleCnt="0"/>
      <dgm:spPr/>
    </dgm:pt>
    <dgm:pt modelId="{3329E6FA-54B3-4E44-9E3A-5A2286CA12E7}" type="pres">
      <dgm:prSet presAssocID="{EFB47507-5E45-A94F-8FF3-331E484A65E4}" presName="LevelTwoTextNode" presStyleLbl="node4" presStyleIdx="8" presStyleCnt="14" custLinFactY="-12301" custLinFactNeighborX="-570" custLinFactNeighborY="-100000">
        <dgm:presLayoutVars>
          <dgm:chPref val="3"/>
        </dgm:presLayoutVars>
      </dgm:prSet>
      <dgm:spPr/>
    </dgm:pt>
    <dgm:pt modelId="{8B9669B2-8A62-AB49-A4B1-13D71FD895D2}" type="pres">
      <dgm:prSet presAssocID="{EFB47507-5E45-A94F-8FF3-331E484A65E4}" presName="level3hierChild" presStyleCnt="0"/>
      <dgm:spPr/>
    </dgm:pt>
    <dgm:pt modelId="{5053A327-D7F6-B340-89EE-7DF343C914A9}" type="pres">
      <dgm:prSet presAssocID="{AEEE1620-06F2-DA44-928D-9A9B48B2BBC8}" presName="conn2-1" presStyleLbl="parChTrans1D4" presStyleIdx="9" presStyleCnt="14"/>
      <dgm:spPr/>
    </dgm:pt>
    <dgm:pt modelId="{8B7AD758-04E7-4F47-BCE9-EA7087181574}" type="pres">
      <dgm:prSet presAssocID="{AEEE1620-06F2-DA44-928D-9A9B48B2BBC8}" presName="connTx" presStyleLbl="parChTrans1D4" presStyleIdx="9" presStyleCnt="14"/>
      <dgm:spPr/>
    </dgm:pt>
    <dgm:pt modelId="{D6150F17-BEB1-1947-9E60-64F257EB51A0}" type="pres">
      <dgm:prSet presAssocID="{AFAB1C81-B1A6-CA4F-9BBB-8DCC5D2640E7}" presName="root2" presStyleCnt="0"/>
      <dgm:spPr/>
    </dgm:pt>
    <dgm:pt modelId="{36A11AD9-D122-0C48-BDEF-420F4B06CBF9}" type="pres">
      <dgm:prSet presAssocID="{AFAB1C81-B1A6-CA4F-9BBB-8DCC5D2640E7}" presName="LevelTwoTextNode" presStyleLbl="node4" presStyleIdx="9" presStyleCnt="14" custLinFactY="-46768" custLinFactNeighborX="-2365" custLinFactNeighborY="-100000">
        <dgm:presLayoutVars>
          <dgm:chPref val="3"/>
        </dgm:presLayoutVars>
      </dgm:prSet>
      <dgm:spPr/>
    </dgm:pt>
    <dgm:pt modelId="{564502C4-4714-924B-B1A6-D5557A085D9F}" type="pres">
      <dgm:prSet presAssocID="{AFAB1C81-B1A6-CA4F-9BBB-8DCC5D2640E7}" presName="level3hierChild" presStyleCnt="0"/>
      <dgm:spPr/>
    </dgm:pt>
    <dgm:pt modelId="{AA95FA2C-1E70-074F-8274-21DAA4F763B6}" type="pres">
      <dgm:prSet presAssocID="{8982C233-43AC-974D-AB14-659B2BCEEEAE}" presName="conn2-1" presStyleLbl="parChTrans1D4" presStyleIdx="10" presStyleCnt="14"/>
      <dgm:spPr/>
    </dgm:pt>
    <dgm:pt modelId="{60866DBC-E0E0-394E-B841-A0BA8D3AB9FF}" type="pres">
      <dgm:prSet presAssocID="{8982C233-43AC-974D-AB14-659B2BCEEEAE}" presName="connTx" presStyleLbl="parChTrans1D4" presStyleIdx="10" presStyleCnt="14"/>
      <dgm:spPr/>
    </dgm:pt>
    <dgm:pt modelId="{C85CFA06-2F20-1045-92FB-3DFB5C57242F}" type="pres">
      <dgm:prSet presAssocID="{49AE23F7-3AE3-3142-8BC3-63D60CE68D67}" presName="root2" presStyleCnt="0"/>
      <dgm:spPr/>
    </dgm:pt>
    <dgm:pt modelId="{71B7F489-EC5D-E349-A04F-27E193755F8F}" type="pres">
      <dgm:prSet presAssocID="{49AE23F7-3AE3-3142-8BC3-63D60CE68D67}" presName="LevelTwoTextNode" presStyleLbl="node4" presStyleIdx="10" presStyleCnt="14" custLinFactNeighborX="-1034" custLinFactNeighborY="-70283">
        <dgm:presLayoutVars>
          <dgm:chPref val="3"/>
        </dgm:presLayoutVars>
      </dgm:prSet>
      <dgm:spPr/>
    </dgm:pt>
    <dgm:pt modelId="{5C624474-F182-9540-A65B-50B3CD468D61}" type="pres">
      <dgm:prSet presAssocID="{49AE23F7-3AE3-3142-8BC3-63D60CE68D67}" presName="level3hierChild" presStyleCnt="0"/>
      <dgm:spPr/>
    </dgm:pt>
    <dgm:pt modelId="{ECC8C918-88AC-0E4A-8ACE-2F8783F1B27E}" type="pres">
      <dgm:prSet presAssocID="{50B5FCB3-3E28-B945-AD0D-7B192D44C6B5}" presName="conn2-1" presStyleLbl="parChTrans1D4" presStyleIdx="11" presStyleCnt="14"/>
      <dgm:spPr/>
    </dgm:pt>
    <dgm:pt modelId="{5E6C9909-2ECC-944C-B2D8-284644673750}" type="pres">
      <dgm:prSet presAssocID="{50B5FCB3-3E28-B945-AD0D-7B192D44C6B5}" presName="connTx" presStyleLbl="parChTrans1D4" presStyleIdx="11" presStyleCnt="14"/>
      <dgm:spPr/>
    </dgm:pt>
    <dgm:pt modelId="{192AF9C2-F42E-5241-9EC3-18041C84BA7E}" type="pres">
      <dgm:prSet presAssocID="{0A9CBBAB-584A-E541-AF8B-C0E04D4B4CC5}" presName="root2" presStyleCnt="0"/>
      <dgm:spPr/>
    </dgm:pt>
    <dgm:pt modelId="{E3B041FB-39D0-514D-A148-D47658158A69}" type="pres">
      <dgm:prSet presAssocID="{0A9CBBAB-584A-E541-AF8B-C0E04D4B4CC5}" presName="LevelTwoTextNode" presStyleLbl="node4" presStyleIdx="11" presStyleCnt="14">
        <dgm:presLayoutVars>
          <dgm:chPref val="3"/>
        </dgm:presLayoutVars>
      </dgm:prSet>
      <dgm:spPr/>
    </dgm:pt>
    <dgm:pt modelId="{0C938EDF-3B47-0E4C-9400-76C52BF22725}" type="pres">
      <dgm:prSet presAssocID="{0A9CBBAB-584A-E541-AF8B-C0E04D4B4CC5}" presName="level3hierChild" presStyleCnt="0"/>
      <dgm:spPr/>
    </dgm:pt>
    <dgm:pt modelId="{5CC2313A-BD32-6D48-83FF-3788D38A9D8A}" type="pres">
      <dgm:prSet presAssocID="{BCB0D2CC-63D1-9B45-86D6-829BF86D84E1}" presName="conn2-1" presStyleLbl="parChTrans1D4" presStyleIdx="12" presStyleCnt="14"/>
      <dgm:spPr/>
    </dgm:pt>
    <dgm:pt modelId="{2557D865-9CAC-1748-A2FD-0EAD50075728}" type="pres">
      <dgm:prSet presAssocID="{BCB0D2CC-63D1-9B45-86D6-829BF86D84E1}" presName="connTx" presStyleLbl="parChTrans1D4" presStyleIdx="12" presStyleCnt="14"/>
      <dgm:spPr/>
    </dgm:pt>
    <dgm:pt modelId="{44151F37-0480-6147-9B98-99CEDA88641E}" type="pres">
      <dgm:prSet presAssocID="{63E72887-2764-1249-B57E-397C83F070A4}" presName="root2" presStyleCnt="0"/>
      <dgm:spPr/>
    </dgm:pt>
    <dgm:pt modelId="{5120509A-D5B8-804C-9D77-C2C18F78546F}" type="pres">
      <dgm:prSet presAssocID="{63E72887-2764-1249-B57E-397C83F070A4}" presName="LevelTwoTextNode" presStyleLbl="node4" presStyleIdx="12" presStyleCnt="14">
        <dgm:presLayoutVars>
          <dgm:chPref val="3"/>
        </dgm:presLayoutVars>
      </dgm:prSet>
      <dgm:spPr/>
    </dgm:pt>
    <dgm:pt modelId="{3D739596-AC16-D744-AD0A-6331E85D5473}" type="pres">
      <dgm:prSet presAssocID="{63E72887-2764-1249-B57E-397C83F070A4}" presName="level3hierChild" presStyleCnt="0"/>
      <dgm:spPr/>
    </dgm:pt>
    <dgm:pt modelId="{CAFB2DEF-9D7E-D14D-92BB-C30B0EC595F8}" type="pres">
      <dgm:prSet presAssocID="{9E11D47D-F82B-EF44-B78B-586B8C697203}" presName="conn2-1" presStyleLbl="parChTrans1D4" presStyleIdx="13" presStyleCnt="14"/>
      <dgm:spPr/>
    </dgm:pt>
    <dgm:pt modelId="{77EF5BA7-FA83-CE4B-BD14-92AB7E2148A2}" type="pres">
      <dgm:prSet presAssocID="{9E11D47D-F82B-EF44-B78B-586B8C697203}" presName="connTx" presStyleLbl="parChTrans1D4" presStyleIdx="13" presStyleCnt="14"/>
      <dgm:spPr/>
    </dgm:pt>
    <dgm:pt modelId="{6F881728-5817-D24F-A27D-7D719795D66A}" type="pres">
      <dgm:prSet presAssocID="{AAC65A8A-1D80-EE43-9151-F3F4BCF38070}" presName="root2" presStyleCnt="0"/>
      <dgm:spPr/>
    </dgm:pt>
    <dgm:pt modelId="{FFE9BE07-9831-9B47-BD40-5B674231869C}" type="pres">
      <dgm:prSet presAssocID="{AAC65A8A-1D80-EE43-9151-F3F4BCF38070}" presName="LevelTwoTextNode" presStyleLbl="node4" presStyleIdx="13" presStyleCnt="14">
        <dgm:presLayoutVars>
          <dgm:chPref val="3"/>
        </dgm:presLayoutVars>
      </dgm:prSet>
      <dgm:spPr/>
    </dgm:pt>
    <dgm:pt modelId="{1444ACD0-36D2-A84B-8592-61AEFC81B06D}" type="pres">
      <dgm:prSet presAssocID="{AAC65A8A-1D80-EE43-9151-F3F4BCF38070}" presName="level3hierChild" presStyleCnt="0"/>
      <dgm:spPr/>
    </dgm:pt>
  </dgm:ptLst>
  <dgm:cxnLst>
    <dgm:cxn modelId="{B2F54402-1F1D-004B-9442-F899B4F1CD4F}" srcId="{EFB47507-5E45-A94F-8FF3-331E484A65E4}" destId="{49AE23F7-3AE3-3142-8BC3-63D60CE68D67}" srcOrd="1" destOrd="0" parTransId="{8982C233-43AC-974D-AB14-659B2BCEEEAE}" sibTransId="{05D7AD9E-D7BB-BA4C-9DE3-354DF61A5D28}"/>
    <dgm:cxn modelId="{609D1705-D1E5-BE47-83FB-529F815D416D}" type="presOf" srcId="{AAC65A8A-1D80-EE43-9151-F3F4BCF38070}" destId="{FFE9BE07-9831-9B47-BD40-5B674231869C}" srcOrd="0" destOrd="0" presId="urn:microsoft.com/office/officeart/2005/8/layout/hierarchy2"/>
    <dgm:cxn modelId="{905B1915-C4B1-BC46-B0F9-840987444964}" type="presOf" srcId="{71C965E4-3805-2049-B4F2-D89C36CC622C}" destId="{E563939B-8BBE-0F4A-8A21-966A812E53B6}" srcOrd="0" destOrd="0" presId="urn:microsoft.com/office/officeart/2005/8/layout/hierarchy2"/>
    <dgm:cxn modelId="{955E5C15-EA71-B744-AF39-85E26B9D8910}" type="presOf" srcId="{43FF914E-7334-CD49-AA0B-6A64D360E22C}" destId="{7E37E503-8C23-6D4A-980B-F3B66FC620E7}" srcOrd="0" destOrd="0" presId="urn:microsoft.com/office/officeart/2005/8/layout/hierarchy2"/>
    <dgm:cxn modelId="{065C2B17-5736-6E4C-BCE0-50A2BE50FDDA}" type="presOf" srcId="{780EE212-1D20-C740-B6E8-334B39E57BDB}" destId="{3C373E3D-447C-D941-B593-C836FEFA97E7}" srcOrd="0" destOrd="0" presId="urn:microsoft.com/office/officeart/2005/8/layout/hierarchy2"/>
    <dgm:cxn modelId="{71C1151D-5A3C-CC4F-BD71-06E5C97446F1}" type="presOf" srcId="{0942E309-C25A-7745-B552-BAD163D05EE4}" destId="{690C3863-C6E1-5B40-A865-25AD10131DF6}" srcOrd="0" destOrd="0" presId="urn:microsoft.com/office/officeart/2005/8/layout/hierarchy2"/>
    <dgm:cxn modelId="{88CB6422-57F6-FA48-A675-605298B60B26}" srcId="{167646E2-7088-9746-A8FE-3E76B8870CCF}" destId="{D286D9E4-F7C6-1C4E-99D5-CA20F08CB4CC}" srcOrd="0" destOrd="0" parTransId="{424B0BA4-82F2-FC4E-BE33-85759F4BF14B}" sibTransId="{33024FA5-883E-8641-B7F8-E17F22EFEA1F}"/>
    <dgm:cxn modelId="{C13AE825-ED48-1949-AE08-6113E1FCBB1F}" srcId="{EAC30649-D471-EF49-AD48-7F3CDC5C05E6}" destId="{0A9CBBAB-584A-E541-AF8B-C0E04D4B4CC5}" srcOrd="1" destOrd="0" parTransId="{50B5FCB3-3E28-B945-AD0D-7B192D44C6B5}" sibTransId="{661E0E72-A4D6-EC48-A3CE-256C4B48C9F3}"/>
    <dgm:cxn modelId="{7C77212A-0C2B-F24C-9445-FC410EE26812}" type="presOf" srcId="{167646E2-7088-9746-A8FE-3E76B8870CCF}" destId="{5BC3203F-790D-6842-8116-1152618664C6}" srcOrd="0" destOrd="0" presId="urn:microsoft.com/office/officeart/2005/8/layout/hierarchy2"/>
    <dgm:cxn modelId="{3520902D-3C17-F940-BE32-E497A3B5BCA2}" type="presOf" srcId="{EEF6BD0A-6678-CE46-909D-D02571837DCC}" destId="{654794DC-9BA8-014E-BB80-282F3E367704}" srcOrd="0" destOrd="0" presId="urn:microsoft.com/office/officeart/2005/8/layout/hierarchy2"/>
    <dgm:cxn modelId="{35BAB52D-7A6F-B247-B07A-36904A31D083}" type="presOf" srcId="{50B5FCB3-3E28-B945-AD0D-7B192D44C6B5}" destId="{ECC8C918-88AC-0E4A-8ACE-2F8783F1B27E}" srcOrd="0" destOrd="0" presId="urn:microsoft.com/office/officeart/2005/8/layout/hierarchy2"/>
    <dgm:cxn modelId="{24AC442E-8A84-FB4F-A195-74A664A98E9D}" type="presOf" srcId="{AFAB1C81-B1A6-CA4F-9BBB-8DCC5D2640E7}" destId="{36A11AD9-D122-0C48-BDEF-420F4B06CBF9}" srcOrd="0" destOrd="0" presId="urn:microsoft.com/office/officeart/2005/8/layout/hierarchy2"/>
    <dgm:cxn modelId="{32BFF030-2129-8A42-BA12-9F594CE9EFC6}" type="presOf" srcId="{D24C8854-2B63-CC4E-9764-D3FC275F2296}" destId="{E8009B88-CC1B-6845-83B4-AB431697364C}" srcOrd="1" destOrd="0" presId="urn:microsoft.com/office/officeart/2005/8/layout/hierarchy2"/>
    <dgm:cxn modelId="{57E34732-83CB-E34B-8D0F-BB31A6EEC9AC}" type="presOf" srcId="{8982C233-43AC-974D-AB14-659B2BCEEEAE}" destId="{AA95FA2C-1E70-074F-8274-21DAA4F763B6}" srcOrd="0" destOrd="0" presId="urn:microsoft.com/office/officeart/2005/8/layout/hierarchy2"/>
    <dgm:cxn modelId="{FA6B9932-0CAC-A845-A401-943679C9D5EF}" type="presOf" srcId="{424B0BA4-82F2-FC4E-BE33-85759F4BF14B}" destId="{7E2E4E81-E921-C745-BC0C-391F4197EAFB}" srcOrd="1" destOrd="0" presId="urn:microsoft.com/office/officeart/2005/8/layout/hierarchy2"/>
    <dgm:cxn modelId="{45772434-BD64-FE4D-8A89-D195B0FFAAA9}" type="presOf" srcId="{B57C4730-573C-2C45-BB72-69FD61DC0972}" destId="{46B7B924-E446-2444-BA53-CCC34F69B50E}" srcOrd="0" destOrd="0" presId="urn:microsoft.com/office/officeart/2005/8/layout/hierarchy2"/>
    <dgm:cxn modelId="{5D15633F-3BE8-A04F-B614-87E0A33E8C8F}" type="presOf" srcId="{9DDE19FB-FE57-A748-A53D-873884623D2B}" destId="{BDD58F9B-2449-2D4A-AD37-9DC1254E8866}" srcOrd="1" destOrd="0" presId="urn:microsoft.com/office/officeart/2005/8/layout/hierarchy2"/>
    <dgm:cxn modelId="{6571E244-23F4-CD4A-A4E3-3BF6BEE8B365}" type="presOf" srcId="{43FF914E-7334-CD49-AA0B-6A64D360E22C}" destId="{557ECFD8-7926-F14E-ADA6-3AF17C4289FE}" srcOrd="1" destOrd="0" presId="urn:microsoft.com/office/officeart/2005/8/layout/hierarchy2"/>
    <dgm:cxn modelId="{657FC247-265D-F447-82F2-5B7B12D44832}" type="presOf" srcId="{690E242B-4E2B-F045-8EBB-8B22FA392319}" destId="{41FD6172-E8E1-B344-A2D5-A244717F1C89}" srcOrd="1" destOrd="0" presId="urn:microsoft.com/office/officeart/2005/8/layout/hierarchy2"/>
    <dgm:cxn modelId="{FF64044B-398A-314B-8830-FB728A04295B}" type="presOf" srcId="{EFB47507-5E45-A94F-8FF3-331E484A65E4}" destId="{3329E6FA-54B3-4E44-9E3A-5A2286CA12E7}" srcOrd="0" destOrd="0" presId="urn:microsoft.com/office/officeart/2005/8/layout/hierarchy2"/>
    <dgm:cxn modelId="{BF02334C-47EC-D44F-8936-8BC67FED7039}" type="presOf" srcId="{1924C4C5-FF18-9349-816B-F5B639E37A9C}" destId="{88F28844-7FDC-204B-980A-F3FA160F47E5}" srcOrd="1" destOrd="0" presId="urn:microsoft.com/office/officeart/2005/8/layout/hierarchy2"/>
    <dgm:cxn modelId="{094B254F-1ADC-6840-A64A-F9B1A17192AD}" type="presOf" srcId="{E92CE475-0830-5D43-BFCB-197F6C7AE10A}" destId="{A582D6DF-80F5-074F-A71B-08B070B61215}" srcOrd="0" destOrd="0" presId="urn:microsoft.com/office/officeart/2005/8/layout/hierarchy2"/>
    <dgm:cxn modelId="{FC6B8C51-A6F9-EF49-88AD-399B7A2B39F3}" srcId="{EFB47507-5E45-A94F-8FF3-331E484A65E4}" destId="{AFAB1C81-B1A6-CA4F-9BBB-8DCC5D2640E7}" srcOrd="0" destOrd="0" parTransId="{AEEE1620-06F2-DA44-928D-9A9B48B2BBC8}" sibTransId="{9B22ABB8-1D10-104B-9094-52C9CCB3FDB4}"/>
    <dgm:cxn modelId="{F0252A5C-AD79-584D-807E-08C8C67648C3}" srcId="{85310348-E901-0C41-B6F1-BC00C392749F}" destId="{0942E309-C25A-7745-B552-BAD163D05EE4}" srcOrd="0" destOrd="0" parTransId="{43FF914E-7334-CD49-AA0B-6A64D360E22C}" sibTransId="{1847FCA6-53DA-C241-B73D-8546994AAAD4}"/>
    <dgm:cxn modelId="{48C1B25C-C35C-BA4E-8CC8-62E16777AE5C}" srcId="{EAC30649-D471-EF49-AD48-7F3CDC5C05E6}" destId="{EFB47507-5E45-A94F-8FF3-331E484A65E4}" srcOrd="0" destOrd="0" parTransId="{F46D013C-3011-7442-817C-3517DB5290B6}" sibTransId="{99DF8736-BA90-8D4F-8C7D-5B9C75B5003D}"/>
    <dgm:cxn modelId="{A8B3195D-B2CF-8341-B04F-12964FCDA619}" srcId="{780EE212-1D20-C740-B6E8-334B39E57BDB}" destId="{85310348-E901-0C41-B6F1-BC00C392749F}" srcOrd="0" destOrd="0" parTransId="{E92CE475-0830-5D43-BFCB-197F6C7AE10A}" sibTransId="{292C4557-2061-E445-9CA5-FD476C5D56BE}"/>
    <dgm:cxn modelId="{6E343061-6F72-BA41-A82B-EF49CC9FA299}" srcId="{B57C4730-573C-2C45-BB72-69FD61DC0972}" destId="{780EE212-1D20-C740-B6E8-334B39E57BDB}" srcOrd="0" destOrd="0" parTransId="{2303C545-E341-334E-8DCF-EA9E598B86F6}" sibTransId="{A9EBA02F-C17A-2447-A0F1-B448252C760F}"/>
    <dgm:cxn modelId="{DD34FF61-9591-A342-A93A-F9625E2ED1C6}" type="presOf" srcId="{49AE23F7-3AE3-3142-8BC3-63D60CE68D67}" destId="{71B7F489-EC5D-E349-A04F-27E193755F8F}" srcOrd="0" destOrd="0" presId="urn:microsoft.com/office/officeart/2005/8/layout/hierarchy2"/>
    <dgm:cxn modelId="{32B96A65-3BBF-B84F-9A5A-2C51049C76AD}" type="presOf" srcId="{F46D013C-3011-7442-817C-3517DB5290B6}" destId="{A1565245-C9EF-8840-B090-C0972D99CF44}" srcOrd="0" destOrd="0" presId="urn:microsoft.com/office/officeart/2005/8/layout/hierarchy2"/>
    <dgm:cxn modelId="{E8F12C66-A2D6-E044-B81A-4180F21B0292}" type="presOf" srcId="{D24C8854-2B63-CC4E-9764-D3FC275F2296}" destId="{35D65E19-69F9-0346-B0B0-D21F0E894E57}" srcOrd="0" destOrd="0" presId="urn:microsoft.com/office/officeart/2005/8/layout/hierarchy2"/>
    <dgm:cxn modelId="{7AD2876E-AB96-D142-AEA7-95BF3788A522}" type="presOf" srcId="{AEEE1620-06F2-DA44-928D-9A9B48B2BBC8}" destId="{8B7AD758-04E7-4F47-BCE9-EA7087181574}" srcOrd="1" destOrd="0" presId="urn:microsoft.com/office/officeart/2005/8/layout/hierarchy2"/>
    <dgm:cxn modelId="{F07BBE72-7BF1-D045-A093-30128BAAB6FA}" srcId="{85310348-E901-0C41-B6F1-BC00C392749F}" destId="{167646E2-7088-9746-A8FE-3E76B8870CCF}" srcOrd="1" destOrd="0" parTransId="{9DDE19FB-FE57-A748-A53D-873884623D2B}" sibTransId="{CF42A8F9-8576-F74F-8D4B-47FFD18139E3}"/>
    <dgm:cxn modelId="{F136FD78-0BB6-C246-9167-2A759661D69E}" type="presOf" srcId="{8982C233-43AC-974D-AB14-659B2BCEEEAE}" destId="{60866DBC-E0E0-394E-B841-A0BA8D3AB9FF}" srcOrd="1" destOrd="0" presId="urn:microsoft.com/office/officeart/2005/8/layout/hierarchy2"/>
    <dgm:cxn modelId="{F6B1EB81-7E1F-B14D-8E92-369942852E69}" type="presOf" srcId="{2303C545-E341-334E-8DCF-EA9E598B86F6}" destId="{989745B8-CCD1-B042-9D6A-45B44C3A1A09}" srcOrd="1" destOrd="0" presId="urn:microsoft.com/office/officeart/2005/8/layout/hierarchy2"/>
    <dgm:cxn modelId="{86141682-E094-F849-8446-53889ACA5F13}" type="presOf" srcId="{B49899C9-34EC-4541-B661-5CA0144F3FBF}" destId="{8E585340-2A23-B04C-9526-28A2BBE6F86A}" srcOrd="0" destOrd="0" presId="urn:microsoft.com/office/officeart/2005/8/layout/hierarchy2"/>
    <dgm:cxn modelId="{B34D108C-7390-004B-A245-B06C0FC7045D}" type="presOf" srcId="{424B0BA4-82F2-FC4E-BE33-85759F4BF14B}" destId="{DC127375-48BA-C646-976A-A3471136B9E6}" srcOrd="0" destOrd="0" presId="urn:microsoft.com/office/officeart/2005/8/layout/hierarchy2"/>
    <dgm:cxn modelId="{3C2E088D-EAEF-F442-ADD2-5228C12BC20B}" type="presOf" srcId="{71C965E4-3805-2049-B4F2-D89C36CC622C}" destId="{5398B576-89AC-DC46-9CF9-306955A9964F}" srcOrd="1" destOrd="0" presId="urn:microsoft.com/office/officeart/2005/8/layout/hierarchy2"/>
    <dgm:cxn modelId="{2284FA91-24EC-D24C-AC50-BC017F346007}" type="presOf" srcId="{0A9CBBAB-584A-E541-AF8B-C0E04D4B4CC5}" destId="{E3B041FB-39D0-514D-A148-D47658158A69}" srcOrd="0" destOrd="0" presId="urn:microsoft.com/office/officeart/2005/8/layout/hierarchy2"/>
    <dgm:cxn modelId="{F5D83B97-0294-5E49-A32A-B65F9724B39D}" type="presOf" srcId="{63E72887-2764-1249-B57E-397C83F070A4}" destId="{5120509A-D5B8-804C-9D77-C2C18F78546F}" srcOrd="0" destOrd="0" presId="urn:microsoft.com/office/officeart/2005/8/layout/hierarchy2"/>
    <dgm:cxn modelId="{A7627797-95B0-464C-B5E5-85E8138212AA}" type="presOf" srcId="{9E11D47D-F82B-EF44-B78B-586B8C697203}" destId="{CAFB2DEF-9D7E-D14D-92BB-C30B0EC595F8}" srcOrd="0" destOrd="0" presId="urn:microsoft.com/office/officeart/2005/8/layout/hierarchy2"/>
    <dgm:cxn modelId="{9480E998-76AF-304E-B122-34272541DD37}" srcId="{0A9CBBAB-584A-E541-AF8B-C0E04D4B4CC5}" destId="{AAC65A8A-1D80-EE43-9151-F3F4BCF38070}" srcOrd="1" destOrd="0" parTransId="{9E11D47D-F82B-EF44-B78B-586B8C697203}" sibTransId="{35941B3E-7EF4-1B4E-81A5-FE96C5D081BA}"/>
    <dgm:cxn modelId="{031BCE9D-407B-474E-9E43-9C0870FAEABB}" srcId="{04880B1A-8BC5-FF4A-BBA8-6784C24FB362}" destId="{B57C4730-573C-2C45-BB72-69FD61DC0972}" srcOrd="0" destOrd="0" parTransId="{B650D554-783A-0E44-9387-1F41BBDCCE19}" sibTransId="{B412BA87-0F57-2147-BDE3-317EC8FB1629}"/>
    <dgm:cxn modelId="{C65D719E-AA0F-E04A-B692-4A0D528F92FF}" type="presOf" srcId="{BCB0D2CC-63D1-9B45-86D6-829BF86D84E1}" destId="{5CC2313A-BD32-6D48-83FF-3788D38A9D8A}" srcOrd="0" destOrd="0" presId="urn:microsoft.com/office/officeart/2005/8/layout/hierarchy2"/>
    <dgm:cxn modelId="{E91CB59E-DE55-3545-A3DC-6BA6E48B3E72}" type="presOf" srcId="{2303C545-E341-334E-8DCF-EA9E598B86F6}" destId="{95D15937-127E-B647-9C0D-DBF5978F97A4}" srcOrd="0" destOrd="0" presId="urn:microsoft.com/office/officeart/2005/8/layout/hierarchy2"/>
    <dgm:cxn modelId="{70C8059F-5D11-4341-8872-C10A74BCDDB6}" type="presOf" srcId="{E92CE475-0830-5D43-BFCB-197F6C7AE10A}" destId="{05A22B45-D1EC-B74E-9A50-3D83BC002D2B}" srcOrd="1" destOrd="0" presId="urn:microsoft.com/office/officeart/2005/8/layout/hierarchy2"/>
    <dgm:cxn modelId="{AF7718A2-0523-9D4C-AF0C-2F2EA414E834}" type="presOf" srcId="{9E11D47D-F82B-EF44-B78B-586B8C697203}" destId="{77EF5BA7-FA83-CE4B-BD14-92AB7E2148A2}" srcOrd="1" destOrd="0" presId="urn:microsoft.com/office/officeart/2005/8/layout/hierarchy2"/>
    <dgm:cxn modelId="{03B8C3A3-A5E3-414B-9E25-C34EE74F3D20}" type="presOf" srcId="{50B5FCB3-3E28-B945-AD0D-7B192D44C6B5}" destId="{5E6C9909-2ECC-944C-B2D8-284644673750}" srcOrd="1" destOrd="0" presId="urn:microsoft.com/office/officeart/2005/8/layout/hierarchy2"/>
    <dgm:cxn modelId="{F74E42A7-4672-374B-9579-B77AF5DC42D4}" type="presOf" srcId="{953A3BD4-2202-9D4E-AF41-C5DF5B21D940}" destId="{356BD0F1-FF71-AB43-B184-6F0FE587F162}" srcOrd="0" destOrd="0" presId="urn:microsoft.com/office/officeart/2005/8/layout/hierarchy2"/>
    <dgm:cxn modelId="{27C087A7-E9C6-A94A-97DC-1EC7335B9FEA}" type="presOf" srcId="{F46D013C-3011-7442-817C-3517DB5290B6}" destId="{4994173C-980B-BC40-9DAF-FB358CD15D25}" srcOrd="1" destOrd="0" presId="urn:microsoft.com/office/officeart/2005/8/layout/hierarchy2"/>
    <dgm:cxn modelId="{0DBA1EAB-BF4A-074F-B3BA-41E25F0B818C}" type="presOf" srcId="{953A3BD4-2202-9D4E-AF41-C5DF5B21D940}" destId="{ED2B9DDF-4FC9-6347-A81E-673371EFBB40}" srcOrd="1" destOrd="0" presId="urn:microsoft.com/office/officeart/2005/8/layout/hierarchy2"/>
    <dgm:cxn modelId="{44F9ABAB-818E-7242-9F19-37E6FF0ABA31}" type="presOf" srcId="{9DDE19FB-FE57-A748-A53D-873884623D2B}" destId="{72CB9DD6-B2AE-E648-A8B9-5136C4ECD997}" srcOrd="0" destOrd="0" presId="urn:microsoft.com/office/officeart/2005/8/layout/hierarchy2"/>
    <dgm:cxn modelId="{9AE01AAD-7DA5-B440-A0DC-F206779423C1}" srcId="{0A9CBBAB-584A-E541-AF8B-C0E04D4B4CC5}" destId="{63E72887-2764-1249-B57E-397C83F070A4}" srcOrd="0" destOrd="0" parTransId="{BCB0D2CC-63D1-9B45-86D6-829BF86D84E1}" sibTransId="{34E10CF6-E8F4-704E-9F3B-A406BB1B3494}"/>
    <dgm:cxn modelId="{B7A325BB-289B-B94B-A75D-A0122EB48BA9}" srcId="{D286D9E4-F7C6-1C4E-99D5-CA20F08CB4CC}" destId="{D7E09E03-6113-1B4B-A5F8-8A9E1B901F42}" srcOrd="0" destOrd="0" parTransId="{1924C4C5-FF18-9349-816B-F5B639E37A9C}" sibTransId="{B44A23DD-074F-0F4E-867D-9A42C5D6DD70}"/>
    <dgm:cxn modelId="{8F7FCCBB-BDA1-FF40-B563-A7C6E539B0F7}" type="presOf" srcId="{CB32A215-2DAF-3D4F-AD43-DA714443E2ED}" destId="{819A59C6-D4E1-D741-8B53-D1B67A2CB588}" srcOrd="0" destOrd="0" presId="urn:microsoft.com/office/officeart/2005/8/layout/hierarchy2"/>
    <dgm:cxn modelId="{B4843BC6-F229-B142-9476-6D77152C3D7E}" type="presOf" srcId="{04880B1A-8BC5-FF4A-BBA8-6784C24FB362}" destId="{5E42E20B-486D-2C49-A846-DA954F30E41F}" srcOrd="0" destOrd="0" presId="urn:microsoft.com/office/officeart/2005/8/layout/hierarchy2"/>
    <dgm:cxn modelId="{DD1878D2-37A1-7540-B1C0-FD843927F1EE}" type="presOf" srcId="{D7E09E03-6113-1B4B-A5F8-8A9E1B901F42}" destId="{167C3F41-5169-3F41-AF24-267B3C2C1E21}" srcOrd="0" destOrd="0" presId="urn:microsoft.com/office/officeart/2005/8/layout/hierarchy2"/>
    <dgm:cxn modelId="{2473CAD7-DB6C-1941-8D6A-3E152E6DA7DE}" srcId="{0942E309-C25A-7745-B552-BAD163D05EE4}" destId="{CB32A215-2DAF-3D4F-AD43-DA714443E2ED}" srcOrd="0" destOrd="0" parTransId="{71C965E4-3805-2049-B4F2-D89C36CC622C}" sibTransId="{AF2DD1D8-C002-4040-8043-4C0A37EF2DAC}"/>
    <dgm:cxn modelId="{ADAD25D8-52F2-D74B-964D-CFC214052850}" srcId="{B49899C9-34EC-4541-B661-5CA0144F3FBF}" destId="{EEF6BD0A-6678-CE46-909D-D02571837DCC}" srcOrd="0" destOrd="0" parTransId="{953A3BD4-2202-9D4E-AF41-C5DF5B21D940}" sibTransId="{A8C594DA-86BD-6A43-B7BA-EC2F8D58C730}"/>
    <dgm:cxn modelId="{EEFA2CE1-7386-5B4B-80AA-9E3E6C22DD7E}" type="presOf" srcId="{1924C4C5-FF18-9349-816B-F5B639E37A9C}" destId="{E256896A-12CD-974E-900D-BF26BE140B60}" srcOrd="0" destOrd="0" presId="urn:microsoft.com/office/officeart/2005/8/layout/hierarchy2"/>
    <dgm:cxn modelId="{52CBA6E1-9CB6-4241-A38A-5F5A2655F8FB}" type="presOf" srcId="{EAC30649-D471-EF49-AD48-7F3CDC5C05E6}" destId="{0012A368-8996-ED45-A5A5-049EF06E11AC}" srcOrd="0" destOrd="0" presId="urn:microsoft.com/office/officeart/2005/8/layout/hierarchy2"/>
    <dgm:cxn modelId="{0C4CE0E1-7DEA-AE4D-AC2A-3EB1F4CEC7FD}" type="presOf" srcId="{AEEE1620-06F2-DA44-928D-9A9B48B2BBC8}" destId="{5053A327-D7F6-B340-89EE-7DF343C914A9}" srcOrd="0" destOrd="0" presId="urn:microsoft.com/office/officeart/2005/8/layout/hierarchy2"/>
    <dgm:cxn modelId="{5A875DE9-14B1-5545-9EDD-3D09F86E4BD1}" srcId="{EEF6BD0A-6678-CE46-909D-D02571837DCC}" destId="{EAC30649-D471-EF49-AD48-7F3CDC5C05E6}" srcOrd="0" destOrd="0" parTransId="{690E242B-4E2B-F045-8EBB-8B22FA392319}" sibTransId="{FC313C5D-9C18-464D-AEC5-0D41AF70B0F6}"/>
    <dgm:cxn modelId="{921016EB-80B2-7D4B-9ECD-8CCF90FB4B3F}" type="presOf" srcId="{85310348-E901-0C41-B6F1-BC00C392749F}" destId="{7DD79AD7-5B19-B746-9074-CAFC7C48CD59}" srcOrd="0" destOrd="0" presId="urn:microsoft.com/office/officeart/2005/8/layout/hierarchy2"/>
    <dgm:cxn modelId="{84F17FF2-C512-8F4A-8397-E2B0B892DB63}" type="presOf" srcId="{690E242B-4E2B-F045-8EBB-8B22FA392319}" destId="{8E3E49E5-3B66-E841-88FD-6805A1FF4D41}" srcOrd="0" destOrd="0" presId="urn:microsoft.com/office/officeart/2005/8/layout/hierarchy2"/>
    <dgm:cxn modelId="{39F76EF9-3700-2541-A394-6299EF00EBE5}" type="presOf" srcId="{BCB0D2CC-63D1-9B45-86D6-829BF86D84E1}" destId="{2557D865-9CAC-1748-A2FD-0EAD50075728}" srcOrd="1" destOrd="0" presId="urn:microsoft.com/office/officeart/2005/8/layout/hierarchy2"/>
    <dgm:cxn modelId="{2A2007FA-BCEB-C640-87FA-899D33B17D31}" type="presOf" srcId="{D286D9E4-F7C6-1C4E-99D5-CA20F08CB4CC}" destId="{F6719263-6014-3D44-8DDF-EE1B09D4A51A}" srcOrd="0" destOrd="0" presId="urn:microsoft.com/office/officeart/2005/8/layout/hierarchy2"/>
    <dgm:cxn modelId="{B97319FD-CFC8-1F49-ACA5-760D1E038AD0}" srcId="{85310348-E901-0C41-B6F1-BC00C392749F}" destId="{B49899C9-34EC-4541-B661-5CA0144F3FBF}" srcOrd="2" destOrd="0" parTransId="{D24C8854-2B63-CC4E-9764-D3FC275F2296}" sibTransId="{65499D8A-5E80-9948-A9DC-EBB7DB2A4889}"/>
    <dgm:cxn modelId="{2BE53E86-5F29-854B-9174-9DA1DF489E86}" type="presParOf" srcId="{5E42E20B-486D-2C49-A846-DA954F30E41F}" destId="{26F931E9-E237-1C47-91D5-D58981D523FF}" srcOrd="0" destOrd="0" presId="urn:microsoft.com/office/officeart/2005/8/layout/hierarchy2"/>
    <dgm:cxn modelId="{189FFE27-B107-4F4E-90BB-2915DAA0188C}" type="presParOf" srcId="{26F931E9-E237-1C47-91D5-D58981D523FF}" destId="{46B7B924-E446-2444-BA53-CCC34F69B50E}" srcOrd="0" destOrd="0" presId="urn:microsoft.com/office/officeart/2005/8/layout/hierarchy2"/>
    <dgm:cxn modelId="{19149EE1-3D3A-0847-815F-FB3BDF4074A3}" type="presParOf" srcId="{26F931E9-E237-1C47-91D5-D58981D523FF}" destId="{60338020-BFA7-154C-96D5-8A1C8A192075}" srcOrd="1" destOrd="0" presId="urn:microsoft.com/office/officeart/2005/8/layout/hierarchy2"/>
    <dgm:cxn modelId="{605A9CE4-DA17-3842-9EE0-618160CE3A3F}" type="presParOf" srcId="{60338020-BFA7-154C-96D5-8A1C8A192075}" destId="{95D15937-127E-B647-9C0D-DBF5978F97A4}" srcOrd="0" destOrd="0" presId="urn:microsoft.com/office/officeart/2005/8/layout/hierarchy2"/>
    <dgm:cxn modelId="{07F7BD32-1E72-5B4D-B170-9C9753F60657}" type="presParOf" srcId="{95D15937-127E-B647-9C0D-DBF5978F97A4}" destId="{989745B8-CCD1-B042-9D6A-45B44C3A1A09}" srcOrd="0" destOrd="0" presId="urn:microsoft.com/office/officeart/2005/8/layout/hierarchy2"/>
    <dgm:cxn modelId="{8D0317B1-2F0C-764C-ADAB-48715ACD37D1}" type="presParOf" srcId="{60338020-BFA7-154C-96D5-8A1C8A192075}" destId="{E43BB695-9DA7-BF42-AA26-0BD17E1F9767}" srcOrd="1" destOrd="0" presId="urn:microsoft.com/office/officeart/2005/8/layout/hierarchy2"/>
    <dgm:cxn modelId="{E0F876C3-7F39-B84E-9E3D-C7542F278C27}" type="presParOf" srcId="{E43BB695-9DA7-BF42-AA26-0BD17E1F9767}" destId="{3C373E3D-447C-D941-B593-C836FEFA97E7}" srcOrd="0" destOrd="0" presId="urn:microsoft.com/office/officeart/2005/8/layout/hierarchy2"/>
    <dgm:cxn modelId="{976F9B45-AAE3-6B40-B832-339CD6200C80}" type="presParOf" srcId="{E43BB695-9DA7-BF42-AA26-0BD17E1F9767}" destId="{7B8396C8-CCFE-DD44-92DA-01FA1DCF6DAD}" srcOrd="1" destOrd="0" presId="urn:microsoft.com/office/officeart/2005/8/layout/hierarchy2"/>
    <dgm:cxn modelId="{15667901-2FE0-DB42-8696-70AEA0C186FA}" type="presParOf" srcId="{7B8396C8-CCFE-DD44-92DA-01FA1DCF6DAD}" destId="{A582D6DF-80F5-074F-A71B-08B070B61215}" srcOrd="0" destOrd="0" presId="urn:microsoft.com/office/officeart/2005/8/layout/hierarchy2"/>
    <dgm:cxn modelId="{2DF1522A-8F40-0243-BB1B-CC9823ECC87A}" type="presParOf" srcId="{A582D6DF-80F5-074F-A71B-08B070B61215}" destId="{05A22B45-D1EC-B74E-9A50-3D83BC002D2B}" srcOrd="0" destOrd="0" presId="urn:microsoft.com/office/officeart/2005/8/layout/hierarchy2"/>
    <dgm:cxn modelId="{8D3019EC-D635-1047-9515-C06E9FA98943}" type="presParOf" srcId="{7B8396C8-CCFE-DD44-92DA-01FA1DCF6DAD}" destId="{775A4194-0BCF-5441-94DE-08A65A697A57}" srcOrd="1" destOrd="0" presId="urn:microsoft.com/office/officeart/2005/8/layout/hierarchy2"/>
    <dgm:cxn modelId="{2FF03F76-71FC-C848-B7CB-20BF9FF53D2F}" type="presParOf" srcId="{775A4194-0BCF-5441-94DE-08A65A697A57}" destId="{7DD79AD7-5B19-B746-9074-CAFC7C48CD59}" srcOrd="0" destOrd="0" presId="urn:microsoft.com/office/officeart/2005/8/layout/hierarchy2"/>
    <dgm:cxn modelId="{EA775013-4A63-F442-9821-9BF27C1C0257}" type="presParOf" srcId="{775A4194-0BCF-5441-94DE-08A65A697A57}" destId="{A1C0D466-0DCF-DE4A-9A81-494A8440D28B}" srcOrd="1" destOrd="0" presId="urn:microsoft.com/office/officeart/2005/8/layout/hierarchy2"/>
    <dgm:cxn modelId="{564E257D-A7DD-AF4B-94DD-3EFDC64EBD96}" type="presParOf" srcId="{A1C0D466-0DCF-DE4A-9A81-494A8440D28B}" destId="{7E37E503-8C23-6D4A-980B-F3B66FC620E7}" srcOrd="0" destOrd="0" presId="urn:microsoft.com/office/officeart/2005/8/layout/hierarchy2"/>
    <dgm:cxn modelId="{579760A1-E58E-9442-9AEA-F8073E649F9D}" type="presParOf" srcId="{7E37E503-8C23-6D4A-980B-F3B66FC620E7}" destId="{557ECFD8-7926-F14E-ADA6-3AF17C4289FE}" srcOrd="0" destOrd="0" presId="urn:microsoft.com/office/officeart/2005/8/layout/hierarchy2"/>
    <dgm:cxn modelId="{A6CEE0AE-B797-2A40-8578-4E40772486DF}" type="presParOf" srcId="{A1C0D466-0DCF-DE4A-9A81-494A8440D28B}" destId="{5A29DE28-F6A7-584B-9009-79402782B16F}" srcOrd="1" destOrd="0" presId="urn:microsoft.com/office/officeart/2005/8/layout/hierarchy2"/>
    <dgm:cxn modelId="{42CADA0C-83F9-C644-82A9-67FADF82880F}" type="presParOf" srcId="{5A29DE28-F6A7-584B-9009-79402782B16F}" destId="{690C3863-C6E1-5B40-A865-25AD10131DF6}" srcOrd="0" destOrd="0" presId="urn:microsoft.com/office/officeart/2005/8/layout/hierarchy2"/>
    <dgm:cxn modelId="{AC01C9E7-800A-844B-9BCA-9A549C36E34F}" type="presParOf" srcId="{5A29DE28-F6A7-584B-9009-79402782B16F}" destId="{1763716B-923C-3646-BCB4-C0128AADBFD5}" srcOrd="1" destOrd="0" presId="urn:microsoft.com/office/officeart/2005/8/layout/hierarchy2"/>
    <dgm:cxn modelId="{65709C0B-82A0-B24D-914B-9868191DA337}" type="presParOf" srcId="{1763716B-923C-3646-BCB4-C0128AADBFD5}" destId="{E563939B-8BBE-0F4A-8A21-966A812E53B6}" srcOrd="0" destOrd="0" presId="urn:microsoft.com/office/officeart/2005/8/layout/hierarchy2"/>
    <dgm:cxn modelId="{2AFD8D40-B179-D246-8E1C-607B4E3D20C1}" type="presParOf" srcId="{E563939B-8BBE-0F4A-8A21-966A812E53B6}" destId="{5398B576-89AC-DC46-9CF9-306955A9964F}" srcOrd="0" destOrd="0" presId="urn:microsoft.com/office/officeart/2005/8/layout/hierarchy2"/>
    <dgm:cxn modelId="{F6036319-E3C6-8449-A3AC-62C5F1418027}" type="presParOf" srcId="{1763716B-923C-3646-BCB4-C0128AADBFD5}" destId="{DCBDC2C8-6461-0845-9569-ED840BCFAAF5}" srcOrd="1" destOrd="0" presId="urn:microsoft.com/office/officeart/2005/8/layout/hierarchy2"/>
    <dgm:cxn modelId="{B5CC1A2A-A1C8-BD4F-A762-CCC0EBA38A8A}" type="presParOf" srcId="{DCBDC2C8-6461-0845-9569-ED840BCFAAF5}" destId="{819A59C6-D4E1-D741-8B53-D1B67A2CB588}" srcOrd="0" destOrd="0" presId="urn:microsoft.com/office/officeart/2005/8/layout/hierarchy2"/>
    <dgm:cxn modelId="{E365D9BE-5CD8-9C44-8BA6-4F15541168F5}" type="presParOf" srcId="{DCBDC2C8-6461-0845-9569-ED840BCFAAF5}" destId="{F8EBEA3A-DC51-8D41-8572-DDB98CF29F24}" srcOrd="1" destOrd="0" presId="urn:microsoft.com/office/officeart/2005/8/layout/hierarchy2"/>
    <dgm:cxn modelId="{3440A918-DCAF-FC4F-A1FE-C23BD3541510}" type="presParOf" srcId="{A1C0D466-0DCF-DE4A-9A81-494A8440D28B}" destId="{72CB9DD6-B2AE-E648-A8B9-5136C4ECD997}" srcOrd="2" destOrd="0" presId="urn:microsoft.com/office/officeart/2005/8/layout/hierarchy2"/>
    <dgm:cxn modelId="{E1D83155-B759-BA4F-82A6-328AE4B92591}" type="presParOf" srcId="{72CB9DD6-B2AE-E648-A8B9-5136C4ECD997}" destId="{BDD58F9B-2449-2D4A-AD37-9DC1254E8866}" srcOrd="0" destOrd="0" presId="urn:microsoft.com/office/officeart/2005/8/layout/hierarchy2"/>
    <dgm:cxn modelId="{F2BF7C20-2020-854E-913C-6EB69758F3EF}" type="presParOf" srcId="{A1C0D466-0DCF-DE4A-9A81-494A8440D28B}" destId="{445AA199-6004-4A44-8DB9-2745F9B531DA}" srcOrd="3" destOrd="0" presId="urn:microsoft.com/office/officeart/2005/8/layout/hierarchy2"/>
    <dgm:cxn modelId="{49D1B611-E931-C843-89F0-1C60DB8C27F1}" type="presParOf" srcId="{445AA199-6004-4A44-8DB9-2745F9B531DA}" destId="{5BC3203F-790D-6842-8116-1152618664C6}" srcOrd="0" destOrd="0" presId="urn:microsoft.com/office/officeart/2005/8/layout/hierarchy2"/>
    <dgm:cxn modelId="{45917B2F-B77D-E849-8327-A2B967C98B9D}" type="presParOf" srcId="{445AA199-6004-4A44-8DB9-2745F9B531DA}" destId="{0EA56C67-4C62-EA42-B2BE-BBFFFE5BC6FC}" srcOrd="1" destOrd="0" presId="urn:microsoft.com/office/officeart/2005/8/layout/hierarchy2"/>
    <dgm:cxn modelId="{53CDFEDD-1984-2745-955C-F58306622C6A}" type="presParOf" srcId="{0EA56C67-4C62-EA42-B2BE-BBFFFE5BC6FC}" destId="{DC127375-48BA-C646-976A-A3471136B9E6}" srcOrd="0" destOrd="0" presId="urn:microsoft.com/office/officeart/2005/8/layout/hierarchy2"/>
    <dgm:cxn modelId="{BCEB61A8-34E4-C647-8C77-EB37F7646388}" type="presParOf" srcId="{DC127375-48BA-C646-976A-A3471136B9E6}" destId="{7E2E4E81-E921-C745-BC0C-391F4197EAFB}" srcOrd="0" destOrd="0" presId="urn:microsoft.com/office/officeart/2005/8/layout/hierarchy2"/>
    <dgm:cxn modelId="{CF7EC1AC-3FD9-1A4E-862F-636740F0846F}" type="presParOf" srcId="{0EA56C67-4C62-EA42-B2BE-BBFFFE5BC6FC}" destId="{0DDE415F-B499-3D4E-AE28-444248947B1C}" srcOrd="1" destOrd="0" presId="urn:microsoft.com/office/officeart/2005/8/layout/hierarchy2"/>
    <dgm:cxn modelId="{76D295C3-C11A-0A40-ADB1-F80CC9BD1517}" type="presParOf" srcId="{0DDE415F-B499-3D4E-AE28-444248947B1C}" destId="{F6719263-6014-3D44-8DDF-EE1B09D4A51A}" srcOrd="0" destOrd="0" presId="urn:microsoft.com/office/officeart/2005/8/layout/hierarchy2"/>
    <dgm:cxn modelId="{B681A1FD-42EB-1948-959C-F30D6E86D6B8}" type="presParOf" srcId="{0DDE415F-B499-3D4E-AE28-444248947B1C}" destId="{A555D51A-1DF1-0B48-8DCA-176A4E0A32E0}" srcOrd="1" destOrd="0" presId="urn:microsoft.com/office/officeart/2005/8/layout/hierarchy2"/>
    <dgm:cxn modelId="{98CF19E1-2ACE-7D4F-A486-AB2303E990B3}" type="presParOf" srcId="{A555D51A-1DF1-0B48-8DCA-176A4E0A32E0}" destId="{E256896A-12CD-974E-900D-BF26BE140B60}" srcOrd="0" destOrd="0" presId="urn:microsoft.com/office/officeart/2005/8/layout/hierarchy2"/>
    <dgm:cxn modelId="{C0EFC5AE-7029-F44F-8CFB-15A38FE217EC}" type="presParOf" srcId="{E256896A-12CD-974E-900D-BF26BE140B60}" destId="{88F28844-7FDC-204B-980A-F3FA160F47E5}" srcOrd="0" destOrd="0" presId="urn:microsoft.com/office/officeart/2005/8/layout/hierarchy2"/>
    <dgm:cxn modelId="{A85EC48A-4805-D44F-A336-D0B350164034}" type="presParOf" srcId="{A555D51A-1DF1-0B48-8DCA-176A4E0A32E0}" destId="{165E6949-A948-FA47-9C8E-2E99AC23D24D}" srcOrd="1" destOrd="0" presId="urn:microsoft.com/office/officeart/2005/8/layout/hierarchy2"/>
    <dgm:cxn modelId="{83343F0B-5F87-ED41-A0F1-2DA5FD301DDE}" type="presParOf" srcId="{165E6949-A948-FA47-9C8E-2E99AC23D24D}" destId="{167C3F41-5169-3F41-AF24-267B3C2C1E21}" srcOrd="0" destOrd="0" presId="urn:microsoft.com/office/officeart/2005/8/layout/hierarchy2"/>
    <dgm:cxn modelId="{31606208-64B7-F74A-BC04-DDBA111E1395}" type="presParOf" srcId="{165E6949-A948-FA47-9C8E-2E99AC23D24D}" destId="{E04C25A6-4FBD-2C4B-AA31-D442F3F6D3C3}" srcOrd="1" destOrd="0" presId="urn:microsoft.com/office/officeart/2005/8/layout/hierarchy2"/>
    <dgm:cxn modelId="{ECEB867B-7877-C140-9188-F24FCD11A1C4}" type="presParOf" srcId="{A1C0D466-0DCF-DE4A-9A81-494A8440D28B}" destId="{35D65E19-69F9-0346-B0B0-D21F0E894E57}" srcOrd="4" destOrd="0" presId="urn:microsoft.com/office/officeart/2005/8/layout/hierarchy2"/>
    <dgm:cxn modelId="{43D907B2-9856-5D41-9EAA-F7A427964513}" type="presParOf" srcId="{35D65E19-69F9-0346-B0B0-D21F0E894E57}" destId="{E8009B88-CC1B-6845-83B4-AB431697364C}" srcOrd="0" destOrd="0" presId="urn:microsoft.com/office/officeart/2005/8/layout/hierarchy2"/>
    <dgm:cxn modelId="{DC107D6B-B698-8D4C-8AB1-05DBE93918AB}" type="presParOf" srcId="{A1C0D466-0DCF-DE4A-9A81-494A8440D28B}" destId="{FEC634AE-3DDB-E248-A14F-0B63DCE2728F}" srcOrd="5" destOrd="0" presId="urn:microsoft.com/office/officeart/2005/8/layout/hierarchy2"/>
    <dgm:cxn modelId="{9981404B-03F5-C04F-8D97-FF23FC1AAA97}" type="presParOf" srcId="{FEC634AE-3DDB-E248-A14F-0B63DCE2728F}" destId="{8E585340-2A23-B04C-9526-28A2BBE6F86A}" srcOrd="0" destOrd="0" presId="urn:microsoft.com/office/officeart/2005/8/layout/hierarchy2"/>
    <dgm:cxn modelId="{D1D651EC-7222-4B4B-8069-75F99A707CB8}" type="presParOf" srcId="{FEC634AE-3DDB-E248-A14F-0B63DCE2728F}" destId="{792BCAC3-6C82-5A40-B1AD-DF8FEBE44B51}" srcOrd="1" destOrd="0" presId="urn:microsoft.com/office/officeart/2005/8/layout/hierarchy2"/>
    <dgm:cxn modelId="{1AA7EA10-2291-9947-9531-38E381A95298}" type="presParOf" srcId="{792BCAC3-6C82-5A40-B1AD-DF8FEBE44B51}" destId="{356BD0F1-FF71-AB43-B184-6F0FE587F162}" srcOrd="0" destOrd="0" presId="urn:microsoft.com/office/officeart/2005/8/layout/hierarchy2"/>
    <dgm:cxn modelId="{D4971000-0DFF-F649-9583-7B0545627D08}" type="presParOf" srcId="{356BD0F1-FF71-AB43-B184-6F0FE587F162}" destId="{ED2B9DDF-4FC9-6347-A81E-673371EFBB40}" srcOrd="0" destOrd="0" presId="urn:microsoft.com/office/officeart/2005/8/layout/hierarchy2"/>
    <dgm:cxn modelId="{21415C04-E0BC-3241-BC06-E2043FA010B2}" type="presParOf" srcId="{792BCAC3-6C82-5A40-B1AD-DF8FEBE44B51}" destId="{E8747070-FE91-4A4D-9A7B-925C955F07FA}" srcOrd="1" destOrd="0" presId="urn:microsoft.com/office/officeart/2005/8/layout/hierarchy2"/>
    <dgm:cxn modelId="{DA6EF733-B28C-5E44-9520-EB4389B4EC9A}" type="presParOf" srcId="{E8747070-FE91-4A4D-9A7B-925C955F07FA}" destId="{654794DC-9BA8-014E-BB80-282F3E367704}" srcOrd="0" destOrd="0" presId="urn:microsoft.com/office/officeart/2005/8/layout/hierarchy2"/>
    <dgm:cxn modelId="{819A729C-262B-9945-85B0-731E0AE87578}" type="presParOf" srcId="{E8747070-FE91-4A4D-9A7B-925C955F07FA}" destId="{FC3C4FE4-53E7-E84D-8E70-0BE8A7819CA1}" srcOrd="1" destOrd="0" presId="urn:microsoft.com/office/officeart/2005/8/layout/hierarchy2"/>
    <dgm:cxn modelId="{FED327C5-DFE3-5E45-91F7-B53BC36EB23A}" type="presParOf" srcId="{FC3C4FE4-53E7-E84D-8E70-0BE8A7819CA1}" destId="{8E3E49E5-3B66-E841-88FD-6805A1FF4D41}" srcOrd="0" destOrd="0" presId="urn:microsoft.com/office/officeart/2005/8/layout/hierarchy2"/>
    <dgm:cxn modelId="{C94F4B50-0D85-1441-976E-943A46AC1F73}" type="presParOf" srcId="{8E3E49E5-3B66-E841-88FD-6805A1FF4D41}" destId="{41FD6172-E8E1-B344-A2D5-A244717F1C89}" srcOrd="0" destOrd="0" presId="urn:microsoft.com/office/officeart/2005/8/layout/hierarchy2"/>
    <dgm:cxn modelId="{0E624961-5A77-894A-B1B0-085155973603}" type="presParOf" srcId="{FC3C4FE4-53E7-E84D-8E70-0BE8A7819CA1}" destId="{2C8DBFB8-F256-9549-894C-CEACE39FD792}" srcOrd="1" destOrd="0" presId="urn:microsoft.com/office/officeart/2005/8/layout/hierarchy2"/>
    <dgm:cxn modelId="{D963E003-0D19-EF4D-B988-E5878EE82CE7}" type="presParOf" srcId="{2C8DBFB8-F256-9549-894C-CEACE39FD792}" destId="{0012A368-8996-ED45-A5A5-049EF06E11AC}" srcOrd="0" destOrd="0" presId="urn:microsoft.com/office/officeart/2005/8/layout/hierarchy2"/>
    <dgm:cxn modelId="{0493EA6F-8D14-494D-A8B9-86405517EC55}" type="presParOf" srcId="{2C8DBFB8-F256-9549-894C-CEACE39FD792}" destId="{1A6066EA-ABD9-FA45-A292-16F44ADDDC35}" srcOrd="1" destOrd="0" presId="urn:microsoft.com/office/officeart/2005/8/layout/hierarchy2"/>
    <dgm:cxn modelId="{DAB5FF78-0E9A-4741-A2F8-54F859CA8603}" type="presParOf" srcId="{1A6066EA-ABD9-FA45-A292-16F44ADDDC35}" destId="{A1565245-C9EF-8840-B090-C0972D99CF44}" srcOrd="0" destOrd="0" presId="urn:microsoft.com/office/officeart/2005/8/layout/hierarchy2"/>
    <dgm:cxn modelId="{BD19A9EB-78A8-8641-B5F6-F82E456A5726}" type="presParOf" srcId="{A1565245-C9EF-8840-B090-C0972D99CF44}" destId="{4994173C-980B-BC40-9DAF-FB358CD15D25}" srcOrd="0" destOrd="0" presId="urn:microsoft.com/office/officeart/2005/8/layout/hierarchy2"/>
    <dgm:cxn modelId="{5781095D-2A67-5F41-900D-E928C28CDAA9}" type="presParOf" srcId="{1A6066EA-ABD9-FA45-A292-16F44ADDDC35}" destId="{C820ABC0-F997-7446-A0A4-9E7C2CED9EA6}" srcOrd="1" destOrd="0" presId="urn:microsoft.com/office/officeart/2005/8/layout/hierarchy2"/>
    <dgm:cxn modelId="{86F10802-DCCD-AD4D-8517-0D71BBEABD6D}" type="presParOf" srcId="{C820ABC0-F997-7446-A0A4-9E7C2CED9EA6}" destId="{3329E6FA-54B3-4E44-9E3A-5A2286CA12E7}" srcOrd="0" destOrd="0" presId="urn:microsoft.com/office/officeart/2005/8/layout/hierarchy2"/>
    <dgm:cxn modelId="{81500952-32F1-2143-8E6B-B93C5EF0C248}" type="presParOf" srcId="{C820ABC0-F997-7446-A0A4-9E7C2CED9EA6}" destId="{8B9669B2-8A62-AB49-A4B1-13D71FD895D2}" srcOrd="1" destOrd="0" presId="urn:microsoft.com/office/officeart/2005/8/layout/hierarchy2"/>
    <dgm:cxn modelId="{F837F37A-C03F-764C-994D-ACD0C890FABF}" type="presParOf" srcId="{8B9669B2-8A62-AB49-A4B1-13D71FD895D2}" destId="{5053A327-D7F6-B340-89EE-7DF343C914A9}" srcOrd="0" destOrd="0" presId="urn:microsoft.com/office/officeart/2005/8/layout/hierarchy2"/>
    <dgm:cxn modelId="{09DE655D-1095-5040-9C1E-59C54993F23B}" type="presParOf" srcId="{5053A327-D7F6-B340-89EE-7DF343C914A9}" destId="{8B7AD758-04E7-4F47-BCE9-EA7087181574}" srcOrd="0" destOrd="0" presId="urn:microsoft.com/office/officeart/2005/8/layout/hierarchy2"/>
    <dgm:cxn modelId="{9FDEA8A2-AA02-1A4F-B99F-41FD7D794B6E}" type="presParOf" srcId="{8B9669B2-8A62-AB49-A4B1-13D71FD895D2}" destId="{D6150F17-BEB1-1947-9E60-64F257EB51A0}" srcOrd="1" destOrd="0" presId="urn:microsoft.com/office/officeart/2005/8/layout/hierarchy2"/>
    <dgm:cxn modelId="{54B24BFE-4761-F04A-A36B-583CDD0FBEFC}" type="presParOf" srcId="{D6150F17-BEB1-1947-9E60-64F257EB51A0}" destId="{36A11AD9-D122-0C48-BDEF-420F4B06CBF9}" srcOrd="0" destOrd="0" presId="urn:microsoft.com/office/officeart/2005/8/layout/hierarchy2"/>
    <dgm:cxn modelId="{8246E112-06C3-2146-BDBD-EAAFA9A9711D}" type="presParOf" srcId="{D6150F17-BEB1-1947-9E60-64F257EB51A0}" destId="{564502C4-4714-924B-B1A6-D5557A085D9F}" srcOrd="1" destOrd="0" presId="urn:microsoft.com/office/officeart/2005/8/layout/hierarchy2"/>
    <dgm:cxn modelId="{0D7F41ED-E950-6747-848B-E3A0C59F58DC}" type="presParOf" srcId="{8B9669B2-8A62-AB49-A4B1-13D71FD895D2}" destId="{AA95FA2C-1E70-074F-8274-21DAA4F763B6}" srcOrd="2" destOrd="0" presId="urn:microsoft.com/office/officeart/2005/8/layout/hierarchy2"/>
    <dgm:cxn modelId="{11E7C43C-B122-B248-979A-CB185A397FEE}" type="presParOf" srcId="{AA95FA2C-1E70-074F-8274-21DAA4F763B6}" destId="{60866DBC-E0E0-394E-B841-A0BA8D3AB9FF}" srcOrd="0" destOrd="0" presId="urn:microsoft.com/office/officeart/2005/8/layout/hierarchy2"/>
    <dgm:cxn modelId="{4CF6C069-BFA6-8349-A3BD-7BC24E0C7599}" type="presParOf" srcId="{8B9669B2-8A62-AB49-A4B1-13D71FD895D2}" destId="{C85CFA06-2F20-1045-92FB-3DFB5C57242F}" srcOrd="3" destOrd="0" presId="urn:microsoft.com/office/officeart/2005/8/layout/hierarchy2"/>
    <dgm:cxn modelId="{AC8BA0BB-79E5-2343-8D25-BAF4B428674E}" type="presParOf" srcId="{C85CFA06-2F20-1045-92FB-3DFB5C57242F}" destId="{71B7F489-EC5D-E349-A04F-27E193755F8F}" srcOrd="0" destOrd="0" presId="urn:microsoft.com/office/officeart/2005/8/layout/hierarchy2"/>
    <dgm:cxn modelId="{99BFC96E-65C2-6F47-81A5-4B43876CDB89}" type="presParOf" srcId="{C85CFA06-2F20-1045-92FB-3DFB5C57242F}" destId="{5C624474-F182-9540-A65B-50B3CD468D61}" srcOrd="1" destOrd="0" presId="urn:microsoft.com/office/officeart/2005/8/layout/hierarchy2"/>
    <dgm:cxn modelId="{7A8A07A1-21DB-2C46-A289-2F2DA2A979F7}" type="presParOf" srcId="{1A6066EA-ABD9-FA45-A292-16F44ADDDC35}" destId="{ECC8C918-88AC-0E4A-8ACE-2F8783F1B27E}" srcOrd="2" destOrd="0" presId="urn:microsoft.com/office/officeart/2005/8/layout/hierarchy2"/>
    <dgm:cxn modelId="{637A8D67-76FA-AF44-8685-1E3E0877F2A1}" type="presParOf" srcId="{ECC8C918-88AC-0E4A-8ACE-2F8783F1B27E}" destId="{5E6C9909-2ECC-944C-B2D8-284644673750}" srcOrd="0" destOrd="0" presId="urn:microsoft.com/office/officeart/2005/8/layout/hierarchy2"/>
    <dgm:cxn modelId="{ED2C79DE-4B34-3A49-89DF-841CA0510676}" type="presParOf" srcId="{1A6066EA-ABD9-FA45-A292-16F44ADDDC35}" destId="{192AF9C2-F42E-5241-9EC3-18041C84BA7E}" srcOrd="3" destOrd="0" presId="urn:microsoft.com/office/officeart/2005/8/layout/hierarchy2"/>
    <dgm:cxn modelId="{B662EF72-5D39-8B4F-AEDE-3B63A2775719}" type="presParOf" srcId="{192AF9C2-F42E-5241-9EC3-18041C84BA7E}" destId="{E3B041FB-39D0-514D-A148-D47658158A69}" srcOrd="0" destOrd="0" presId="urn:microsoft.com/office/officeart/2005/8/layout/hierarchy2"/>
    <dgm:cxn modelId="{5CDB9B47-D324-1340-B30A-15DC3FB85484}" type="presParOf" srcId="{192AF9C2-F42E-5241-9EC3-18041C84BA7E}" destId="{0C938EDF-3B47-0E4C-9400-76C52BF22725}" srcOrd="1" destOrd="0" presId="urn:microsoft.com/office/officeart/2005/8/layout/hierarchy2"/>
    <dgm:cxn modelId="{9B3BD1DC-4A76-8041-AB8B-677CFA50B59F}" type="presParOf" srcId="{0C938EDF-3B47-0E4C-9400-76C52BF22725}" destId="{5CC2313A-BD32-6D48-83FF-3788D38A9D8A}" srcOrd="0" destOrd="0" presId="urn:microsoft.com/office/officeart/2005/8/layout/hierarchy2"/>
    <dgm:cxn modelId="{B9F3EF8E-E8B0-F24C-B0CA-726BB433531C}" type="presParOf" srcId="{5CC2313A-BD32-6D48-83FF-3788D38A9D8A}" destId="{2557D865-9CAC-1748-A2FD-0EAD50075728}" srcOrd="0" destOrd="0" presId="urn:microsoft.com/office/officeart/2005/8/layout/hierarchy2"/>
    <dgm:cxn modelId="{3176F038-3FF3-AF41-8A3F-0106AE69A2A9}" type="presParOf" srcId="{0C938EDF-3B47-0E4C-9400-76C52BF22725}" destId="{44151F37-0480-6147-9B98-99CEDA88641E}" srcOrd="1" destOrd="0" presId="urn:microsoft.com/office/officeart/2005/8/layout/hierarchy2"/>
    <dgm:cxn modelId="{48936FD2-159E-B644-B992-90FA02E953E8}" type="presParOf" srcId="{44151F37-0480-6147-9B98-99CEDA88641E}" destId="{5120509A-D5B8-804C-9D77-C2C18F78546F}" srcOrd="0" destOrd="0" presId="urn:microsoft.com/office/officeart/2005/8/layout/hierarchy2"/>
    <dgm:cxn modelId="{2117165E-EBB7-0A42-AF66-7DD0483ECBB3}" type="presParOf" srcId="{44151F37-0480-6147-9B98-99CEDA88641E}" destId="{3D739596-AC16-D744-AD0A-6331E85D5473}" srcOrd="1" destOrd="0" presId="urn:microsoft.com/office/officeart/2005/8/layout/hierarchy2"/>
    <dgm:cxn modelId="{4270F426-B634-2A46-92B7-D8BD6DE28FC1}" type="presParOf" srcId="{0C938EDF-3B47-0E4C-9400-76C52BF22725}" destId="{CAFB2DEF-9D7E-D14D-92BB-C30B0EC595F8}" srcOrd="2" destOrd="0" presId="urn:microsoft.com/office/officeart/2005/8/layout/hierarchy2"/>
    <dgm:cxn modelId="{27CB690A-E80F-3144-B49E-B0F872D2831B}" type="presParOf" srcId="{CAFB2DEF-9D7E-D14D-92BB-C30B0EC595F8}" destId="{77EF5BA7-FA83-CE4B-BD14-92AB7E2148A2}" srcOrd="0" destOrd="0" presId="urn:microsoft.com/office/officeart/2005/8/layout/hierarchy2"/>
    <dgm:cxn modelId="{07B15FD0-D572-844F-BE39-611D20DB580B}" type="presParOf" srcId="{0C938EDF-3B47-0E4C-9400-76C52BF22725}" destId="{6F881728-5817-D24F-A27D-7D719795D66A}" srcOrd="3" destOrd="0" presId="urn:microsoft.com/office/officeart/2005/8/layout/hierarchy2"/>
    <dgm:cxn modelId="{D629DCEB-155F-8149-BA12-7F5D5EB5D0D6}" type="presParOf" srcId="{6F881728-5817-D24F-A27D-7D719795D66A}" destId="{FFE9BE07-9831-9B47-BD40-5B674231869C}" srcOrd="0" destOrd="0" presId="urn:microsoft.com/office/officeart/2005/8/layout/hierarchy2"/>
    <dgm:cxn modelId="{97DD7DDC-AE71-4147-A4D4-B2E3BC067409}" type="presParOf" srcId="{6F881728-5817-D24F-A27D-7D719795D66A}" destId="{1444ACD0-36D2-A84B-8592-61AEFC81B06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880B1A-8BC5-FF4A-BBA8-6784C24FB362}" type="doc">
      <dgm:prSet loTypeId="urn:microsoft.com/office/officeart/2005/8/layout/hierarchy2" loCatId="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80EE212-1D20-C740-B6E8-334B39E57BDB}">
      <dgm:prSet phldrT="[Text]" custT="1"/>
      <dgm:spPr/>
      <dgm:t>
        <a:bodyPr/>
        <a:lstStyle/>
        <a:p>
          <a:r>
            <a:rPr lang="en-GB" sz="1200" dirty="0"/>
            <a:t>Global equilibrium</a:t>
          </a:r>
        </a:p>
      </dgm:t>
    </dgm:pt>
    <dgm:pt modelId="{2303C545-E341-334E-8DCF-EA9E598B86F6}" type="parTrans" cxnId="{6E343061-6F72-BA41-A82B-EF49CC9FA299}">
      <dgm:prSet custT="1"/>
      <dgm:spPr/>
      <dgm:t>
        <a:bodyPr/>
        <a:lstStyle/>
        <a:p>
          <a:endParaRPr lang="en-GB" sz="1200"/>
        </a:p>
      </dgm:t>
    </dgm:pt>
    <dgm:pt modelId="{A9EBA02F-C17A-2447-A0F1-B448252C760F}" type="sibTrans" cxnId="{6E343061-6F72-BA41-A82B-EF49CC9FA299}">
      <dgm:prSet/>
      <dgm:spPr/>
      <dgm:t>
        <a:bodyPr/>
        <a:lstStyle/>
        <a:p>
          <a:endParaRPr lang="en-GB" sz="1200"/>
        </a:p>
      </dgm:t>
    </dgm:pt>
    <dgm:pt modelId="{85310348-E901-0C41-B6F1-BC00C392749F}">
      <dgm:prSet phldrT="[Text]" custT="1"/>
      <dgm:spPr/>
      <dgm:t>
        <a:bodyPr/>
        <a:lstStyle/>
        <a:p>
          <a:r>
            <a:rPr lang="en-GB" sz="1200" dirty="0"/>
            <a:t>Resultant of vertical forces</a:t>
          </a:r>
        </a:p>
      </dgm:t>
    </dgm:pt>
    <dgm:pt modelId="{E92CE475-0830-5D43-BFCB-197F6C7AE10A}" type="parTrans" cxnId="{A8B3195D-B2CF-8341-B04F-12964FCDA619}">
      <dgm:prSet custT="1"/>
      <dgm:spPr/>
      <dgm:t>
        <a:bodyPr/>
        <a:lstStyle/>
        <a:p>
          <a:endParaRPr lang="en-GB" sz="1200"/>
        </a:p>
      </dgm:t>
    </dgm:pt>
    <dgm:pt modelId="{292C4557-2061-E445-9CA5-FD476C5D56BE}" type="sibTrans" cxnId="{A8B3195D-B2CF-8341-B04F-12964FCDA619}">
      <dgm:prSet/>
      <dgm:spPr/>
      <dgm:t>
        <a:bodyPr/>
        <a:lstStyle/>
        <a:p>
          <a:endParaRPr lang="en-GB" sz="1200"/>
        </a:p>
      </dgm:t>
    </dgm:pt>
    <dgm:pt modelId="{B57C4730-573C-2C45-BB72-69FD61DC0972}">
      <dgm:prSet custT="1"/>
      <dgm:spPr/>
      <dgm:t>
        <a:bodyPr/>
        <a:lstStyle/>
        <a:p>
          <a:r>
            <a:rPr lang="en-GB" sz="1200" dirty="0"/>
            <a:t>Analytical solution</a:t>
          </a:r>
        </a:p>
      </dgm:t>
    </dgm:pt>
    <dgm:pt modelId="{B650D554-783A-0E44-9387-1F41BBDCCE19}" type="parTrans" cxnId="{031BCE9D-407B-474E-9E43-9C0870FAEABB}">
      <dgm:prSet/>
      <dgm:spPr/>
      <dgm:t>
        <a:bodyPr/>
        <a:lstStyle/>
        <a:p>
          <a:endParaRPr lang="en-GB" sz="1200"/>
        </a:p>
      </dgm:t>
    </dgm:pt>
    <dgm:pt modelId="{B412BA87-0F57-2147-BDE3-317EC8FB1629}" type="sibTrans" cxnId="{031BCE9D-407B-474E-9E43-9C0870FAEABB}">
      <dgm:prSet/>
      <dgm:spPr/>
      <dgm:t>
        <a:bodyPr/>
        <a:lstStyle/>
        <a:p>
          <a:endParaRPr lang="en-GB" sz="1200"/>
        </a:p>
      </dgm:t>
    </dgm:pt>
    <dgm:pt modelId="{C8E6762E-34A0-FC44-AD6A-CA5CAEF09A58}">
      <dgm:prSet/>
      <dgm:spPr/>
      <dgm:t>
        <a:bodyPr/>
        <a:lstStyle/>
        <a:p>
          <a:r>
            <a:rPr lang="en-GB" dirty="0"/>
            <a:t>Scour</a:t>
          </a:r>
        </a:p>
      </dgm:t>
    </dgm:pt>
    <dgm:pt modelId="{67BA085D-B2C7-C843-BED3-A07032808C0F}" type="parTrans" cxnId="{0E3B1213-76B8-6D4D-A87D-EE438413EE1E}">
      <dgm:prSet/>
      <dgm:spPr/>
      <dgm:t>
        <a:bodyPr/>
        <a:lstStyle/>
        <a:p>
          <a:endParaRPr lang="en-GB"/>
        </a:p>
      </dgm:t>
    </dgm:pt>
    <dgm:pt modelId="{59DBA386-64BF-E74A-A907-88603104D416}" type="sibTrans" cxnId="{0E3B1213-76B8-6D4D-A87D-EE438413EE1E}">
      <dgm:prSet/>
      <dgm:spPr/>
      <dgm:t>
        <a:bodyPr/>
        <a:lstStyle/>
        <a:p>
          <a:endParaRPr lang="en-GB"/>
        </a:p>
      </dgm:t>
    </dgm:pt>
    <dgm:pt modelId="{1921B8DD-86D4-E147-8454-4762087596DA}">
      <dgm:prSet/>
      <dgm:spPr/>
      <dgm:t>
        <a:bodyPr/>
        <a:lstStyle/>
        <a:p>
          <a:r>
            <a:rPr lang="en-GB" dirty="0"/>
            <a:t>No scour</a:t>
          </a:r>
        </a:p>
      </dgm:t>
    </dgm:pt>
    <dgm:pt modelId="{46061503-D762-F146-9809-0806CE479BB1}" type="parTrans" cxnId="{FCF41071-92B8-814A-BDFA-00F24F0CCAFA}">
      <dgm:prSet/>
      <dgm:spPr/>
      <dgm:t>
        <a:bodyPr/>
        <a:lstStyle/>
        <a:p>
          <a:endParaRPr lang="en-GB"/>
        </a:p>
      </dgm:t>
    </dgm:pt>
    <dgm:pt modelId="{EAC5E8B4-4804-5D4F-AA88-E4ABAEA9AFC0}" type="sibTrans" cxnId="{FCF41071-92B8-814A-BDFA-00F24F0CCAFA}">
      <dgm:prSet/>
      <dgm:spPr/>
      <dgm:t>
        <a:bodyPr/>
        <a:lstStyle/>
        <a:p>
          <a:endParaRPr lang="en-GB"/>
        </a:p>
      </dgm:t>
    </dgm:pt>
    <dgm:pt modelId="{5C23F1E3-BB37-0341-BADD-433E0BE616E2}">
      <dgm:prSet/>
      <dgm:spPr/>
      <dgm:t>
        <a:bodyPr/>
        <a:lstStyle/>
        <a:p>
          <a:r>
            <a:rPr lang="en-GB" dirty="0"/>
            <a:t>Repeat previous steps</a:t>
          </a:r>
        </a:p>
        <a:p>
          <a:r>
            <a:rPr lang="en-GB" dirty="0"/>
            <a:t>For different scour depths</a:t>
          </a:r>
        </a:p>
      </dgm:t>
    </dgm:pt>
    <dgm:pt modelId="{55B3FA87-6D7A-8542-AFFB-962BDE3B7599}" type="parTrans" cxnId="{A699AD96-6474-164C-8F1C-8475C5F4F839}">
      <dgm:prSet/>
      <dgm:spPr/>
      <dgm:t>
        <a:bodyPr/>
        <a:lstStyle/>
        <a:p>
          <a:endParaRPr lang="en-GB"/>
        </a:p>
      </dgm:t>
    </dgm:pt>
    <dgm:pt modelId="{70BEE88E-311F-FB4C-987C-4D44AB61ADF1}" type="sibTrans" cxnId="{A699AD96-6474-164C-8F1C-8475C5F4F839}">
      <dgm:prSet/>
      <dgm:spPr/>
      <dgm:t>
        <a:bodyPr/>
        <a:lstStyle/>
        <a:p>
          <a:endParaRPr lang="en-GB"/>
        </a:p>
      </dgm:t>
    </dgm:pt>
    <dgm:pt modelId="{5E42E20B-486D-2C49-A846-DA954F30E41F}" type="pres">
      <dgm:prSet presAssocID="{04880B1A-8BC5-FF4A-BBA8-6784C24FB36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6F931E9-E237-1C47-91D5-D58981D523FF}" type="pres">
      <dgm:prSet presAssocID="{B57C4730-573C-2C45-BB72-69FD61DC0972}" presName="root1" presStyleCnt="0"/>
      <dgm:spPr/>
    </dgm:pt>
    <dgm:pt modelId="{46B7B924-E446-2444-BA53-CCC34F69B50E}" type="pres">
      <dgm:prSet presAssocID="{B57C4730-573C-2C45-BB72-69FD61DC0972}" presName="LevelOneTextNode" presStyleLbl="node0" presStyleIdx="0" presStyleCnt="1">
        <dgm:presLayoutVars>
          <dgm:chPref val="3"/>
        </dgm:presLayoutVars>
      </dgm:prSet>
      <dgm:spPr/>
    </dgm:pt>
    <dgm:pt modelId="{60338020-BFA7-154C-96D5-8A1C8A192075}" type="pres">
      <dgm:prSet presAssocID="{B57C4730-573C-2C45-BB72-69FD61DC0972}" presName="level2hierChild" presStyleCnt="0"/>
      <dgm:spPr/>
    </dgm:pt>
    <dgm:pt modelId="{95D15937-127E-B647-9C0D-DBF5978F97A4}" type="pres">
      <dgm:prSet presAssocID="{2303C545-E341-334E-8DCF-EA9E598B86F6}" presName="conn2-1" presStyleLbl="parChTrans1D2" presStyleIdx="0" presStyleCnt="1"/>
      <dgm:spPr/>
    </dgm:pt>
    <dgm:pt modelId="{989745B8-CCD1-B042-9D6A-45B44C3A1A09}" type="pres">
      <dgm:prSet presAssocID="{2303C545-E341-334E-8DCF-EA9E598B86F6}" presName="connTx" presStyleLbl="parChTrans1D2" presStyleIdx="0" presStyleCnt="1"/>
      <dgm:spPr/>
    </dgm:pt>
    <dgm:pt modelId="{E43BB695-9DA7-BF42-AA26-0BD17E1F9767}" type="pres">
      <dgm:prSet presAssocID="{780EE212-1D20-C740-B6E8-334B39E57BDB}" presName="root2" presStyleCnt="0"/>
      <dgm:spPr/>
    </dgm:pt>
    <dgm:pt modelId="{3C373E3D-447C-D941-B593-C836FEFA97E7}" type="pres">
      <dgm:prSet presAssocID="{780EE212-1D20-C740-B6E8-334B39E57BDB}" presName="LevelTwoTextNode" presStyleLbl="node2" presStyleIdx="0" presStyleCnt="1">
        <dgm:presLayoutVars>
          <dgm:chPref val="3"/>
        </dgm:presLayoutVars>
      </dgm:prSet>
      <dgm:spPr/>
    </dgm:pt>
    <dgm:pt modelId="{7B8396C8-CCFE-DD44-92DA-01FA1DCF6DAD}" type="pres">
      <dgm:prSet presAssocID="{780EE212-1D20-C740-B6E8-334B39E57BDB}" presName="level3hierChild" presStyleCnt="0"/>
      <dgm:spPr/>
    </dgm:pt>
    <dgm:pt modelId="{A582D6DF-80F5-074F-A71B-08B070B61215}" type="pres">
      <dgm:prSet presAssocID="{E92CE475-0830-5D43-BFCB-197F6C7AE10A}" presName="conn2-1" presStyleLbl="parChTrans1D3" presStyleIdx="0" presStyleCnt="1"/>
      <dgm:spPr/>
    </dgm:pt>
    <dgm:pt modelId="{05A22B45-D1EC-B74E-9A50-3D83BC002D2B}" type="pres">
      <dgm:prSet presAssocID="{E92CE475-0830-5D43-BFCB-197F6C7AE10A}" presName="connTx" presStyleLbl="parChTrans1D3" presStyleIdx="0" presStyleCnt="1"/>
      <dgm:spPr/>
    </dgm:pt>
    <dgm:pt modelId="{775A4194-0BCF-5441-94DE-08A65A697A57}" type="pres">
      <dgm:prSet presAssocID="{85310348-E901-0C41-B6F1-BC00C392749F}" presName="root2" presStyleCnt="0"/>
      <dgm:spPr/>
    </dgm:pt>
    <dgm:pt modelId="{7DD79AD7-5B19-B746-9074-CAFC7C48CD59}" type="pres">
      <dgm:prSet presAssocID="{85310348-E901-0C41-B6F1-BC00C392749F}" presName="LevelTwoTextNode" presStyleLbl="node3" presStyleIdx="0" presStyleCnt="1">
        <dgm:presLayoutVars>
          <dgm:chPref val="3"/>
        </dgm:presLayoutVars>
      </dgm:prSet>
      <dgm:spPr/>
    </dgm:pt>
    <dgm:pt modelId="{A1C0D466-0DCF-DE4A-9A81-494A8440D28B}" type="pres">
      <dgm:prSet presAssocID="{85310348-E901-0C41-B6F1-BC00C392749F}" presName="level3hierChild" presStyleCnt="0"/>
      <dgm:spPr/>
    </dgm:pt>
    <dgm:pt modelId="{5ED4A1E5-0B87-D14A-BC55-A0507E26AF0F}" type="pres">
      <dgm:prSet presAssocID="{67BA085D-B2C7-C843-BED3-A07032808C0F}" presName="conn2-1" presStyleLbl="parChTrans1D4" presStyleIdx="0" presStyleCnt="3"/>
      <dgm:spPr/>
    </dgm:pt>
    <dgm:pt modelId="{E9D19BC9-70CC-FC4B-8716-D2719F0DC538}" type="pres">
      <dgm:prSet presAssocID="{67BA085D-B2C7-C843-BED3-A07032808C0F}" presName="connTx" presStyleLbl="parChTrans1D4" presStyleIdx="0" presStyleCnt="3"/>
      <dgm:spPr/>
    </dgm:pt>
    <dgm:pt modelId="{85191180-0277-E140-B45D-18D43074DA8D}" type="pres">
      <dgm:prSet presAssocID="{C8E6762E-34A0-FC44-AD6A-CA5CAEF09A58}" presName="root2" presStyleCnt="0"/>
      <dgm:spPr/>
    </dgm:pt>
    <dgm:pt modelId="{B4F56842-1C2E-794D-B3C9-A096D0CA5C92}" type="pres">
      <dgm:prSet presAssocID="{C8E6762E-34A0-FC44-AD6A-CA5CAEF09A58}" presName="LevelTwoTextNode" presStyleLbl="node4" presStyleIdx="0" presStyleCnt="3">
        <dgm:presLayoutVars>
          <dgm:chPref val="3"/>
        </dgm:presLayoutVars>
      </dgm:prSet>
      <dgm:spPr/>
    </dgm:pt>
    <dgm:pt modelId="{7F66F121-9869-764E-84F5-79592561B90E}" type="pres">
      <dgm:prSet presAssocID="{C8E6762E-34A0-FC44-AD6A-CA5CAEF09A58}" presName="level3hierChild" presStyleCnt="0"/>
      <dgm:spPr/>
    </dgm:pt>
    <dgm:pt modelId="{1B2F1355-53DB-854B-9B93-6CA93DEE9735}" type="pres">
      <dgm:prSet presAssocID="{55B3FA87-6D7A-8542-AFFB-962BDE3B7599}" presName="conn2-1" presStyleLbl="parChTrans1D4" presStyleIdx="1" presStyleCnt="3"/>
      <dgm:spPr/>
    </dgm:pt>
    <dgm:pt modelId="{5B1EA94F-BDDB-7246-919E-1281DDA33EA3}" type="pres">
      <dgm:prSet presAssocID="{55B3FA87-6D7A-8542-AFFB-962BDE3B7599}" presName="connTx" presStyleLbl="parChTrans1D4" presStyleIdx="1" presStyleCnt="3"/>
      <dgm:spPr/>
    </dgm:pt>
    <dgm:pt modelId="{E957CCBA-B9BB-FE48-AE7B-1C2AAA2BF47C}" type="pres">
      <dgm:prSet presAssocID="{5C23F1E3-BB37-0341-BADD-433E0BE616E2}" presName="root2" presStyleCnt="0"/>
      <dgm:spPr/>
    </dgm:pt>
    <dgm:pt modelId="{17AE4AD3-CCB5-F54F-A46A-0EE1A6B90374}" type="pres">
      <dgm:prSet presAssocID="{5C23F1E3-BB37-0341-BADD-433E0BE616E2}" presName="LevelTwoTextNode" presStyleLbl="node4" presStyleIdx="1" presStyleCnt="3">
        <dgm:presLayoutVars>
          <dgm:chPref val="3"/>
        </dgm:presLayoutVars>
      </dgm:prSet>
      <dgm:spPr/>
    </dgm:pt>
    <dgm:pt modelId="{A65B753E-8C2D-3849-B77F-39EA849652F2}" type="pres">
      <dgm:prSet presAssocID="{5C23F1E3-BB37-0341-BADD-433E0BE616E2}" presName="level3hierChild" presStyleCnt="0"/>
      <dgm:spPr/>
    </dgm:pt>
    <dgm:pt modelId="{C5069685-4A32-714A-8EEB-D4EA364907F8}" type="pres">
      <dgm:prSet presAssocID="{46061503-D762-F146-9809-0806CE479BB1}" presName="conn2-1" presStyleLbl="parChTrans1D4" presStyleIdx="2" presStyleCnt="3"/>
      <dgm:spPr/>
    </dgm:pt>
    <dgm:pt modelId="{F6C32875-8490-404E-9663-4C4B3086A3F7}" type="pres">
      <dgm:prSet presAssocID="{46061503-D762-F146-9809-0806CE479BB1}" presName="connTx" presStyleLbl="parChTrans1D4" presStyleIdx="2" presStyleCnt="3"/>
      <dgm:spPr/>
    </dgm:pt>
    <dgm:pt modelId="{742B659F-CB58-7B43-A4F3-3016627EA0FF}" type="pres">
      <dgm:prSet presAssocID="{1921B8DD-86D4-E147-8454-4762087596DA}" presName="root2" presStyleCnt="0"/>
      <dgm:spPr/>
    </dgm:pt>
    <dgm:pt modelId="{FE545C94-DB3A-E348-BC6A-1141F834C0A9}" type="pres">
      <dgm:prSet presAssocID="{1921B8DD-86D4-E147-8454-4762087596DA}" presName="LevelTwoTextNode" presStyleLbl="node4" presStyleIdx="2" presStyleCnt="3">
        <dgm:presLayoutVars>
          <dgm:chPref val="3"/>
        </dgm:presLayoutVars>
      </dgm:prSet>
      <dgm:spPr/>
    </dgm:pt>
    <dgm:pt modelId="{012E85F5-27A6-B348-8741-314EEFE89854}" type="pres">
      <dgm:prSet presAssocID="{1921B8DD-86D4-E147-8454-4762087596DA}" presName="level3hierChild" presStyleCnt="0"/>
      <dgm:spPr/>
    </dgm:pt>
  </dgm:ptLst>
  <dgm:cxnLst>
    <dgm:cxn modelId="{0F6A8309-0BDD-BF40-BCD8-F5DAAA733076}" type="presOf" srcId="{55B3FA87-6D7A-8542-AFFB-962BDE3B7599}" destId="{5B1EA94F-BDDB-7246-919E-1281DDA33EA3}" srcOrd="1" destOrd="0" presId="urn:microsoft.com/office/officeart/2005/8/layout/hierarchy2"/>
    <dgm:cxn modelId="{264BE70A-B266-C14D-B5E8-27FF1F9B2668}" type="presOf" srcId="{46061503-D762-F146-9809-0806CE479BB1}" destId="{C5069685-4A32-714A-8EEB-D4EA364907F8}" srcOrd="0" destOrd="0" presId="urn:microsoft.com/office/officeart/2005/8/layout/hierarchy2"/>
    <dgm:cxn modelId="{0E3B1213-76B8-6D4D-A87D-EE438413EE1E}" srcId="{85310348-E901-0C41-B6F1-BC00C392749F}" destId="{C8E6762E-34A0-FC44-AD6A-CA5CAEF09A58}" srcOrd="0" destOrd="0" parTransId="{67BA085D-B2C7-C843-BED3-A07032808C0F}" sibTransId="{59DBA386-64BF-E74A-A907-88603104D416}"/>
    <dgm:cxn modelId="{065C2B17-5736-6E4C-BCE0-50A2BE50FDDA}" type="presOf" srcId="{780EE212-1D20-C740-B6E8-334B39E57BDB}" destId="{3C373E3D-447C-D941-B593-C836FEFA97E7}" srcOrd="0" destOrd="0" presId="urn:microsoft.com/office/officeart/2005/8/layout/hierarchy2"/>
    <dgm:cxn modelId="{45772434-BD64-FE4D-8A89-D195B0FFAAA9}" type="presOf" srcId="{B57C4730-573C-2C45-BB72-69FD61DC0972}" destId="{46B7B924-E446-2444-BA53-CCC34F69B50E}" srcOrd="0" destOrd="0" presId="urn:microsoft.com/office/officeart/2005/8/layout/hierarchy2"/>
    <dgm:cxn modelId="{094B254F-1ADC-6840-A64A-F9B1A17192AD}" type="presOf" srcId="{E92CE475-0830-5D43-BFCB-197F6C7AE10A}" destId="{A582D6DF-80F5-074F-A71B-08B070B61215}" srcOrd="0" destOrd="0" presId="urn:microsoft.com/office/officeart/2005/8/layout/hierarchy2"/>
    <dgm:cxn modelId="{0A316152-971B-FC4D-9813-CFCEB7E0C01A}" type="presOf" srcId="{67BA085D-B2C7-C843-BED3-A07032808C0F}" destId="{E9D19BC9-70CC-FC4B-8716-D2719F0DC538}" srcOrd="1" destOrd="0" presId="urn:microsoft.com/office/officeart/2005/8/layout/hierarchy2"/>
    <dgm:cxn modelId="{A8B3195D-B2CF-8341-B04F-12964FCDA619}" srcId="{780EE212-1D20-C740-B6E8-334B39E57BDB}" destId="{85310348-E901-0C41-B6F1-BC00C392749F}" srcOrd="0" destOrd="0" parTransId="{E92CE475-0830-5D43-BFCB-197F6C7AE10A}" sibTransId="{292C4557-2061-E445-9CA5-FD476C5D56BE}"/>
    <dgm:cxn modelId="{6E343061-6F72-BA41-A82B-EF49CC9FA299}" srcId="{B57C4730-573C-2C45-BB72-69FD61DC0972}" destId="{780EE212-1D20-C740-B6E8-334B39E57BDB}" srcOrd="0" destOrd="0" parTransId="{2303C545-E341-334E-8DCF-EA9E598B86F6}" sibTransId="{A9EBA02F-C17A-2447-A0F1-B448252C760F}"/>
    <dgm:cxn modelId="{FCF41071-92B8-814A-BDFA-00F24F0CCAFA}" srcId="{85310348-E901-0C41-B6F1-BC00C392749F}" destId="{1921B8DD-86D4-E147-8454-4762087596DA}" srcOrd="1" destOrd="0" parTransId="{46061503-D762-F146-9809-0806CE479BB1}" sibTransId="{EAC5E8B4-4804-5D4F-AA88-E4ABAEA9AFC0}"/>
    <dgm:cxn modelId="{BCEA7280-77FF-334E-BDB9-633C8D96CE45}" type="presOf" srcId="{67BA085D-B2C7-C843-BED3-A07032808C0F}" destId="{5ED4A1E5-0B87-D14A-BC55-A0507E26AF0F}" srcOrd="0" destOrd="0" presId="urn:microsoft.com/office/officeart/2005/8/layout/hierarchy2"/>
    <dgm:cxn modelId="{F6B1EB81-7E1F-B14D-8E92-369942852E69}" type="presOf" srcId="{2303C545-E341-334E-8DCF-EA9E598B86F6}" destId="{989745B8-CCD1-B042-9D6A-45B44C3A1A09}" srcOrd="1" destOrd="0" presId="urn:microsoft.com/office/officeart/2005/8/layout/hierarchy2"/>
    <dgm:cxn modelId="{A699AD96-6474-164C-8F1C-8475C5F4F839}" srcId="{C8E6762E-34A0-FC44-AD6A-CA5CAEF09A58}" destId="{5C23F1E3-BB37-0341-BADD-433E0BE616E2}" srcOrd="0" destOrd="0" parTransId="{55B3FA87-6D7A-8542-AFFB-962BDE3B7599}" sibTransId="{70BEE88E-311F-FB4C-987C-4D44AB61ADF1}"/>
    <dgm:cxn modelId="{031BCE9D-407B-474E-9E43-9C0870FAEABB}" srcId="{04880B1A-8BC5-FF4A-BBA8-6784C24FB362}" destId="{B57C4730-573C-2C45-BB72-69FD61DC0972}" srcOrd="0" destOrd="0" parTransId="{B650D554-783A-0E44-9387-1F41BBDCCE19}" sibTransId="{B412BA87-0F57-2147-BDE3-317EC8FB1629}"/>
    <dgm:cxn modelId="{E91CB59E-DE55-3545-A3DC-6BA6E48B3E72}" type="presOf" srcId="{2303C545-E341-334E-8DCF-EA9E598B86F6}" destId="{95D15937-127E-B647-9C0D-DBF5978F97A4}" srcOrd="0" destOrd="0" presId="urn:microsoft.com/office/officeart/2005/8/layout/hierarchy2"/>
    <dgm:cxn modelId="{70C8059F-5D11-4341-8872-C10A74BCDDB6}" type="presOf" srcId="{E92CE475-0830-5D43-BFCB-197F6C7AE10A}" destId="{05A22B45-D1EC-B74E-9A50-3D83BC002D2B}" srcOrd="1" destOrd="0" presId="urn:microsoft.com/office/officeart/2005/8/layout/hierarchy2"/>
    <dgm:cxn modelId="{245392BB-262A-904E-BF5D-B3D3BD8A2922}" type="presOf" srcId="{C8E6762E-34A0-FC44-AD6A-CA5CAEF09A58}" destId="{B4F56842-1C2E-794D-B3C9-A096D0CA5C92}" srcOrd="0" destOrd="0" presId="urn:microsoft.com/office/officeart/2005/8/layout/hierarchy2"/>
    <dgm:cxn modelId="{0BB35FC0-9462-9642-841C-9D5117466921}" type="presOf" srcId="{46061503-D762-F146-9809-0806CE479BB1}" destId="{F6C32875-8490-404E-9663-4C4B3086A3F7}" srcOrd="1" destOrd="0" presId="urn:microsoft.com/office/officeart/2005/8/layout/hierarchy2"/>
    <dgm:cxn modelId="{20A3B2C3-34B4-334C-B327-7B42A0B89AB9}" type="presOf" srcId="{55B3FA87-6D7A-8542-AFFB-962BDE3B7599}" destId="{1B2F1355-53DB-854B-9B93-6CA93DEE9735}" srcOrd="0" destOrd="0" presId="urn:microsoft.com/office/officeart/2005/8/layout/hierarchy2"/>
    <dgm:cxn modelId="{B4843BC6-F229-B142-9476-6D77152C3D7E}" type="presOf" srcId="{04880B1A-8BC5-FF4A-BBA8-6784C24FB362}" destId="{5E42E20B-486D-2C49-A846-DA954F30E41F}" srcOrd="0" destOrd="0" presId="urn:microsoft.com/office/officeart/2005/8/layout/hierarchy2"/>
    <dgm:cxn modelId="{921016EB-80B2-7D4B-9ECD-8CCF90FB4B3F}" type="presOf" srcId="{85310348-E901-0C41-B6F1-BC00C392749F}" destId="{7DD79AD7-5B19-B746-9074-CAFC7C48CD59}" srcOrd="0" destOrd="0" presId="urn:microsoft.com/office/officeart/2005/8/layout/hierarchy2"/>
    <dgm:cxn modelId="{B8F4B5EF-AEEA-564D-BA7E-2A55BFCCE0D9}" type="presOf" srcId="{5C23F1E3-BB37-0341-BADD-433E0BE616E2}" destId="{17AE4AD3-CCB5-F54F-A46A-0EE1A6B90374}" srcOrd="0" destOrd="0" presId="urn:microsoft.com/office/officeart/2005/8/layout/hierarchy2"/>
    <dgm:cxn modelId="{BF2F2FF6-7534-2141-9BD9-240BEB2F2BB3}" type="presOf" srcId="{1921B8DD-86D4-E147-8454-4762087596DA}" destId="{FE545C94-DB3A-E348-BC6A-1141F834C0A9}" srcOrd="0" destOrd="0" presId="urn:microsoft.com/office/officeart/2005/8/layout/hierarchy2"/>
    <dgm:cxn modelId="{2BE53E86-5F29-854B-9174-9DA1DF489E86}" type="presParOf" srcId="{5E42E20B-486D-2C49-A846-DA954F30E41F}" destId="{26F931E9-E237-1C47-91D5-D58981D523FF}" srcOrd="0" destOrd="0" presId="urn:microsoft.com/office/officeart/2005/8/layout/hierarchy2"/>
    <dgm:cxn modelId="{189FFE27-B107-4F4E-90BB-2915DAA0188C}" type="presParOf" srcId="{26F931E9-E237-1C47-91D5-D58981D523FF}" destId="{46B7B924-E446-2444-BA53-CCC34F69B50E}" srcOrd="0" destOrd="0" presId="urn:microsoft.com/office/officeart/2005/8/layout/hierarchy2"/>
    <dgm:cxn modelId="{19149EE1-3D3A-0847-815F-FB3BDF4074A3}" type="presParOf" srcId="{26F931E9-E237-1C47-91D5-D58981D523FF}" destId="{60338020-BFA7-154C-96D5-8A1C8A192075}" srcOrd="1" destOrd="0" presId="urn:microsoft.com/office/officeart/2005/8/layout/hierarchy2"/>
    <dgm:cxn modelId="{605A9CE4-DA17-3842-9EE0-618160CE3A3F}" type="presParOf" srcId="{60338020-BFA7-154C-96D5-8A1C8A192075}" destId="{95D15937-127E-B647-9C0D-DBF5978F97A4}" srcOrd="0" destOrd="0" presId="urn:microsoft.com/office/officeart/2005/8/layout/hierarchy2"/>
    <dgm:cxn modelId="{07F7BD32-1E72-5B4D-B170-9C9753F60657}" type="presParOf" srcId="{95D15937-127E-B647-9C0D-DBF5978F97A4}" destId="{989745B8-CCD1-B042-9D6A-45B44C3A1A09}" srcOrd="0" destOrd="0" presId="urn:microsoft.com/office/officeart/2005/8/layout/hierarchy2"/>
    <dgm:cxn modelId="{8D0317B1-2F0C-764C-ADAB-48715ACD37D1}" type="presParOf" srcId="{60338020-BFA7-154C-96D5-8A1C8A192075}" destId="{E43BB695-9DA7-BF42-AA26-0BD17E1F9767}" srcOrd="1" destOrd="0" presId="urn:microsoft.com/office/officeart/2005/8/layout/hierarchy2"/>
    <dgm:cxn modelId="{E0F876C3-7F39-B84E-9E3D-C7542F278C27}" type="presParOf" srcId="{E43BB695-9DA7-BF42-AA26-0BD17E1F9767}" destId="{3C373E3D-447C-D941-B593-C836FEFA97E7}" srcOrd="0" destOrd="0" presId="urn:microsoft.com/office/officeart/2005/8/layout/hierarchy2"/>
    <dgm:cxn modelId="{976F9B45-AAE3-6B40-B832-339CD6200C80}" type="presParOf" srcId="{E43BB695-9DA7-BF42-AA26-0BD17E1F9767}" destId="{7B8396C8-CCFE-DD44-92DA-01FA1DCF6DAD}" srcOrd="1" destOrd="0" presId="urn:microsoft.com/office/officeart/2005/8/layout/hierarchy2"/>
    <dgm:cxn modelId="{15667901-2FE0-DB42-8696-70AEA0C186FA}" type="presParOf" srcId="{7B8396C8-CCFE-DD44-92DA-01FA1DCF6DAD}" destId="{A582D6DF-80F5-074F-A71B-08B070B61215}" srcOrd="0" destOrd="0" presId="urn:microsoft.com/office/officeart/2005/8/layout/hierarchy2"/>
    <dgm:cxn modelId="{2DF1522A-8F40-0243-BB1B-CC9823ECC87A}" type="presParOf" srcId="{A582D6DF-80F5-074F-A71B-08B070B61215}" destId="{05A22B45-D1EC-B74E-9A50-3D83BC002D2B}" srcOrd="0" destOrd="0" presId="urn:microsoft.com/office/officeart/2005/8/layout/hierarchy2"/>
    <dgm:cxn modelId="{8D3019EC-D635-1047-9515-C06E9FA98943}" type="presParOf" srcId="{7B8396C8-CCFE-DD44-92DA-01FA1DCF6DAD}" destId="{775A4194-0BCF-5441-94DE-08A65A697A57}" srcOrd="1" destOrd="0" presId="urn:microsoft.com/office/officeart/2005/8/layout/hierarchy2"/>
    <dgm:cxn modelId="{2FF03F76-71FC-C848-B7CB-20BF9FF53D2F}" type="presParOf" srcId="{775A4194-0BCF-5441-94DE-08A65A697A57}" destId="{7DD79AD7-5B19-B746-9074-CAFC7C48CD59}" srcOrd="0" destOrd="0" presId="urn:microsoft.com/office/officeart/2005/8/layout/hierarchy2"/>
    <dgm:cxn modelId="{EA775013-4A63-F442-9821-9BF27C1C0257}" type="presParOf" srcId="{775A4194-0BCF-5441-94DE-08A65A697A57}" destId="{A1C0D466-0DCF-DE4A-9A81-494A8440D28B}" srcOrd="1" destOrd="0" presId="urn:microsoft.com/office/officeart/2005/8/layout/hierarchy2"/>
    <dgm:cxn modelId="{B3000089-DB54-7A47-B994-60444D98C3A2}" type="presParOf" srcId="{A1C0D466-0DCF-DE4A-9A81-494A8440D28B}" destId="{5ED4A1E5-0B87-D14A-BC55-A0507E26AF0F}" srcOrd="0" destOrd="0" presId="urn:microsoft.com/office/officeart/2005/8/layout/hierarchy2"/>
    <dgm:cxn modelId="{14EAF3AD-41D1-6C45-9B8D-259266CA672B}" type="presParOf" srcId="{5ED4A1E5-0B87-D14A-BC55-A0507E26AF0F}" destId="{E9D19BC9-70CC-FC4B-8716-D2719F0DC538}" srcOrd="0" destOrd="0" presId="urn:microsoft.com/office/officeart/2005/8/layout/hierarchy2"/>
    <dgm:cxn modelId="{81EC5934-4442-5244-9806-40C8F2E51F00}" type="presParOf" srcId="{A1C0D466-0DCF-DE4A-9A81-494A8440D28B}" destId="{85191180-0277-E140-B45D-18D43074DA8D}" srcOrd="1" destOrd="0" presId="urn:microsoft.com/office/officeart/2005/8/layout/hierarchy2"/>
    <dgm:cxn modelId="{1C065377-D9E8-314D-B0DB-6641B005A319}" type="presParOf" srcId="{85191180-0277-E140-B45D-18D43074DA8D}" destId="{B4F56842-1C2E-794D-B3C9-A096D0CA5C92}" srcOrd="0" destOrd="0" presId="urn:microsoft.com/office/officeart/2005/8/layout/hierarchy2"/>
    <dgm:cxn modelId="{198D8850-1C89-AB42-B14F-861058C2E583}" type="presParOf" srcId="{85191180-0277-E140-B45D-18D43074DA8D}" destId="{7F66F121-9869-764E-84F5-79592561B90E}" srcOrd="1" destOrd="0" presId="urn:microsoft.com/office/officeart/2005/8/layout/hierarchy2"/>
    <dgm:cxn modelId="{54091AEB-FB67-3E48-81C2-750A745942A0}" type="presParOf" srcId="{7F66F121-9869-764E-84F5-79592561B90E}" destId="{1B2F1355-53DB-854B-9B93-6CA93DEE9735}" srcOrd="0" destOrd="0" presId="urn:microsoft.com/office/officeart/2005/8/layout/hierarchy2"/>
    <dgm:cxn modelId="{A6F5CEBB-0C40-BC4F-B136-90AF7A4EF366}" type="presParOf" srcId="{1B2F1355-53DB-854B-9B93-6CA93DEE9735}" destId="{5B1EA94F-BDDB-7246-919E-1281DDA33EA3}" srcOrd="0" destOrd="0" presId="urn:microsoft.com/office/officeart/2005/8/layout/hierarchy2"/>
    <dgm:cxn modelId="{546136F8-D90C-1C49-8562-1D13C95582B0}" type="presParOf" srcId="{7F66F121-9869-764E-84F5-79592561B90E}" destId="{E957CCBA-B9BB-FE48-AE7B-1C2AAA2BF47C}" srcOrd="1" destOrd="0" presId="urn:microsoft.com/office/officeart/2005/8/layout/hierarchy2"/>
    <dgm:cxn modelId="{7CC6C299-5D39-C042-9051-3204751C93A1}" type="presParOf" srcId="{E957CCBA-B9BB-FE48-AE7B-1C2AAA2BF47C}" destId="{17AE4AD3-CCB5-F54F-A46A-0EE1A6B90374}" srcOrd="0" destOrd="0" presId="urn:microsoft.com/office/officeart/2005/8/layout/hierarchy2"/>
    <dgm:cxn modelId="{27B41AB3-56EA-894C-A9E5-3B806A3B99AC}" type="presParOf" srcId="{E957CCBA-B9BB-FE48-AE7B-1C2AAA2BF47C}" destId="{A65B753E-8C2D-3849-B77F-39EA849652F2}" srcOrd="1" destOrd="0" presId="urn:microsoft.com/office/officeart/2005/8/layout/hierarchy2"/>
    <dgm:cxn modelId="{4A47451F-F8F8-5240-AE26-91D01C64A6E3}" type="presParOf" srcId="{A1C0D466-0DCF-DE4A-9A81-494A8440D28B}" destId="{C5069685-4A32-714A-8EEB-D4EA364907F8}" srcOrd="2" destOrd="0" presId="urn:microsoft.com/office/officeart/2005/8/layout/hierarchy2"/>
    <dgm:cxn modelId="{A49200F7-31C8-B445-80B3-367599CB5D30}" type="presParOf" srcId="{C5069685-4A32-714A-8EEB-D4EA364907F8}" destId="{F6C32875-8490-404E-9663-4C4B3086A3F7}" srcOrd="0" destOrd="0" presId="urn:microsoft.com/office/officeart/2005/8/layout/hierarchy2"/>
    <dgm:cxn modelId="{E6571B6C-1221-E148-9B69-00C17297300B}" type="presParOf" srcId="{A1C0D466-0DCF-DE4A-9A81-494A8440D28B}" destId="{742B659F-CB58-7B43-A4F3-3016627EA0FF}" srcOrd="3" destOrd="0" presId="urn:microsoft.com/office/officeart/2005/8/layout/hierarchy2"/>
    <dgm:cxn modelId="{09BA8C9A-3DD7-C145-86AD-675917731D2D}" type="presParOf" srcId="{742B659F-CB58-7B43-A4F3-3016627EA0FF}" destId="{FE545C94-DB3A-E348-BC6A-1141F834C0A9}" srcOrd="0" destOrd="0" presId="urn:microsoft.com/office/officeart/2005/8/layout/hierarchy2"/>
    <dgm:cxn modelId="{68D500AB-0B9B-BC47-B77B-A6110C385D14}" type="presParOf" srcId="{742B659F-CB58-7B43-A4F3-3016627EA0FF}" destId="{012E85F5-27A6-B348-8741-314EEFE8985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5AE70-E4E5-1243-942F-7DD04A849657}">
      <dsp:nvSpPr>
        <dsp:cNvPr id="0" name=""/>
        <dsp:cNvSpPr/>
      </dsp:nvSpPr>
      <dsp:spPr>
        <a:xfrm>
          <a:off x="11827" y="2208091"/>
          <a:ext cx="1053710" cy="5268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Elastic analysis</a:t>
          </a:r>
        </a:p>
      </dsp:txBody>
      <dsp:txXfrm>
        <a:off x="27258" y="2223522"/>
        <a:ext cx="1022848" cy="495993"/>
      </dsp:txXfrm>
    </dsp:sp>
    <dsp:sp modelId="{6B99A9DE-6F07-1E44-8983-63DF05C4B3EE}">
      <dsp:nvSpPr>
        <dsp:cNvPr id="0" name=""/>
        <dsp:cNvSpPr/>
      </dsp:nvSpPr>
      <dsp:spPr>
        <a:xfrm>
          <a:off x="1065537" y="2461926"/>
          <a:ext cx="421484" cy="19185"/>
        </a:xfrm>
        <a:custGeom>
          <a:avLst/>
          <a:gdLst/>
          <a:ahLst/>
          <a:cxnLst/>
          <a:rect l="0" t="0" r="0" b="0"/>
          <a:pathLst>
            <a:path>
              <a:moveTo>
                <a:pt x="0" y="9592"/>
              </a:moveTo>
              <a:lnTo>
                <a:pt x="421484" y="959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265742" y="2460981"/>
        <a:ext cx="21074" cy="21074"/>
      </dsp:txXfrm>
    </dsp:sp>
    <dsp:sp modelId="{5C9677CA-74B8-5340-AC4D-3F0E762CCF61}">
      <dsp:nvSpPr>
        <dsp:cNvPr id="0" name=""/>
        <dsp:cNvSpPr/>
      </dsp:nvSpPr>
      <dsp:spPr>
        <a:xfrm>
          <a:off x="1487021" y="2208091"/>
          <a:ext cx="1053710" cy="5268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Mery's</a:t>
          </a:r>
          <a:r>
            <a:rPr lang="en-GB" sz="1400" kern="1200" dirty="0"/>
            <a:t> method (1840)</a:t>
          </a:r>
        </a:p>
      </dsp:txBody>
      <dsp:txXfrm>
        <a:off x="1502452" y="2223522"/>
        <a:ext cx="1022848" cy="495993"/>
      </dsp:txXfrm>
    </dsp:sp>
    <dsp:sp modelId="{9356F2E0-4CA9-774A-87F3-CA69CDFC2FB4}">
      <dsp:nvSpPr>
        <dsp:cNvPr id="0" name=""/>
        <dsp:cNvSpPr/>
      </dsp:nvSpPr>
      <dsp:spPr>
        <a:xfrm>
          <a:off x="2540731" y="2461926"/>
          <a:ext cx="421484" cy="19185"/>
        </a:xfrm>
        <a:custGeom>
          <a:avLst/>
          <a:gdLst/>
          <a:ahLst/>
          <a:cxnLst/>
          <a:rect l="0" t="0" r="0" b="0"/>
          <a:pathLst>
            <a:path>
              <a:moveTo>
                <a:pt x="0" y="9592"/>
              </a:moveTo>
              <a:lnTo>
                <a:pt x="421484" y="9592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740936" y="2460981"/>
        <a:ext cx="21074" cy="21074"/>
      </dsp:txXfrm>
    </dsp:sp>
    <dsp:sp modelId="{AE178CFA-B98A-A343-978C-B9EA359805B1}">
      <dsp:nvSpPr>
        <dsp:cNvPr id="0" name=""/>
        <dsp:cNvSpPr/>
      </dsp:nvSpPr>
      <dsp:spPr>
        <a:xfrm>
          <a:off x="2962215" y="2208091"/>
          <a:ext cx="1053710" cy="5268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Three hinged arch</a:t>
          </a:r>
        </a:p>
      </dsp:txBody>
      <dsp:txXfrm>
        <a:off x="2977646" y="2223522"/>
        <a:ext cx="1022848" cy="495993"/>
      </dsp:txXfrm>
    </dsp:sp>
    <dsp:sp modelId="{170B8E40-D688-034A-8CFC-9C0152668E68}">
      <dsp:nvSpPr>
        <dsp:cNvPr id="0" name=""/>
        <dsp:cNvSpPr/>
      </dsp:nvSpPr>
      <dsp:spPr>
        <a:xfrm rot="18289469">
          <a:off x="3857633" y="2158984"/>
          <a:ext cx="738067" cy="19185"/>
        </a:xfrm>
        <a:custGeom>
          <a:avLst/>
          <a:gdLst/>
          <a:ahLst/>
          <a:cxnLst/>
          <a:rect l="0" t="0" r="0" b="0"/>
          <a:pathLst>
            <a:path>
              <a:moveTo>
                <a:pt x="0" y="9592"/>
              </a:moveTo>
              <a:lnTo>
                <a:pt x="738067" y="9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208215" y="2150125"/>
        <a:ext cx="36903" cy="36903"/>
      </dsp:txXfrm>
    </dsp:sp>
    <dsp:sp modelId="{9ADCC249-52A1-C04C-BBFD-3E0CBCC783A1}">
      <dsp:nvSpPr>
        <dsp:cNvPr id="0" name=""/>
        <dsp:cNvSpPr/>
      </dsp:nvSpPr>
      <dsp:spPr>
        <a:xfrm>
          <a:off x="4437409" y="1602208"/>
          <a:ext cx="1053710" cy="5268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Graphical solution</a:t>
          </a:r>
        </a:p>
      </dsp:txBody>
      <dsp:txXfrm>
        <a:off x="4452840" y="1617639"/>
        <a:ext cx="1022848" cy="495993"/>
      </dsp:txXfrm>
    </dsp:sp>
    <dsp:sp modelId="{365FFF55-5279-8B4F-87D0-8B734178C08C}">
      <dsp:nvSpPr>
        <dsp:cNvPr id="0" name=""/>
        <dsp:cNvSpPr/>
      </dsp:nvSpPr>
      <dsp:spPr>
        <a:xfrm>
          <a:off x="5491119" y="1856043"/>
          <a:ext cx="421484" cy="19185"/>
        </a:xfrm>
        <a:custGeom>
          <a:avLst/>
          <a:gdLst/>
          <a:ahLst/>
          <a:cxnLst/>
          <a:rect l="0" t="0" r="0" b="0"/>
          <a:pathLst>
            <a:path>
              <a:moveTo>
                <a:pt x="0" y="9592"/>
              </a:moveTo>
              <a:lnTo>
                <a:pt x="421484" y="9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691324" y="1855098"/>
        <a:ext cx="21074" cy="21074"/>
      </dsp:txXfrm>
    </dsp:sp>
    <dsp:sp modelId="{3A75067C-B318-044A-AF0D-43088B212BB2}">
      <dsp:nvSpPr>
        <dsp:cNvPr id="0" name=""/>
        <dsp:cNvSpPr/>
      </dsp:nvSpPr>
      <dsp:spPr>
        <a:xfrm>
          <a:off x="5912603" y="1602208"/>
          <a:ext cx="1053710" cy="526855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Funicular polygon</a:t>
          </a:r>
        </a:p>
      </dsp:txBody>
      <dsp:txXfrm>
        <a:off x="5928034" y="1617639"/>
        <a:ext cx="1022848" cy="495993"/>
      </dsp:txXfrm>
    </dsp:sp>
    <dsp:sp modelId="{1F14B919-87B8-5241-890D-105C7C986F52}">
      <dsp:nvSpPr>
        <dsp:cNvPr id="0" name=""/>
        <dsp:cNvSpPr/>
      </dsp:nvSpPr>
      <dsp:spPr>
        <a:xfrm>
          <a:off x="6966313" y="1856043"/>
          <a:ext cx="421484" cy="19185"/>
        </a:xfrm>
        <a:custGeom>
          <a:avLst/>
          <a:gdLst/>
          <a:ahLst/>
          <a:cxnLst/>
          <a:rect l="0" t="0" r="0" b="0"/>
          <a:pathLst>
            <a:path>
              <a:moveTo>
                <a:pt x="0" y="9592"/>
              </a:moveTo>
              <a:lnTo>
                <a:pt x="421484" y="9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166518" y="1855098"/>
        <a:ext cx="21074" cy="21074"/>
      </dsp:txXfrm>
    </dsp:sp>
    <dsp:sp modelId="{3A9D4181-8A94-864B-9983-8754108E8F13}">
      <dsp:nvSpPr>
        <dsp:cNvPr id="0" name=""/>
        <dsp:cNvSpPr/>
      </dsp:nvSpPr>
      <dsp:spPr>
        <a:xfrm>
          <a:off x="7387797" y="1602208"/>
          <a:ext cx="1053710" cy="526855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Thrust line</a:t>
          </a:r>
        </a:p>
      </dsp:txBody>
      <dsp:txXfrm>
        <a:off x="7403228" y="1617639"/>
        <a:ext cx="1022848" cy="495993"/>
      </dsp:txXfrm>
    </dsp:sp>
    <dsp:sp modelId="{20E9CEF5-A0A3-6744-880D-3C951E6397FA}">
      <dsp:nvSpPr>
        <dsp:cNvPr id="0" name=""/>
        <dsp:cNvSpPr/>
      </dsp:nvSpPr>
      <dsp:spPr>
        <a:xfrm rot="19457599">
          <a:off x="8392719" y="1704572"/>
          <a:ext cx="519059" cy="19185"/>
        </a:xfrm>
        <a:custGeom>
          <a:avLst/>
          <a:gdLst/>
          <a:ahLst/>
          <a:cxnLst/>
          <a:rect l="0" t="0" r="0" b="0"/>
          <a:pathLst>
            <a:path>
              <a:moveTo>
                <a:pt x="0" y="9592"/>
              </a:moveTo>
              <a:lnTo>
                <a:pt x="519059" y="9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8639273" y="1701188"/>
        <a:ext cx="25952" cy="25952"/>
      </dsp:txXfrm>
    </dsp:sp>
    <dsp:sp modelId="{BFDBC151-1BE3-F84C-B0CB-76DCBC6244DA}">
      <dsp:nvSpPr>
        <dsp:cNvPr id="0" name=""/>
        <dsp:cNvSpPr/>
      </dsp:nvSpPr>
      <dsp:spPr>
        <a:xfrm>
          <a:off x="8862991" y="1299266"/>
          <a:ext cx="1053710" cy="526855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Maximum thrust value</a:t>
          </a:r>
        </a:p>
      </dsp:txBody>
      <dsp:txXfrm>
        <a:off x="8878422" y="1314697"/>
        <a:ext cx="1022848" cy="495993"/>
      </dsp:txXfrm>
    </dsp:sp>
    <dsp:sp modelId="{29F6235D-A89C-8F4C-A57C-A2CA7F82FB0F}">
      <dsp:nvSpPr>
        <dsp:cNvPr id="0" name=""/>
        <dsp:cNvSpPr/>
      </dsp:nvSpPr>
      <dsp:spPr>
        <a:xfrm>
          <a:off x="9916701" y="1553101"/>
          <a:ext cx="421484" cy="19185"/>
        </a:xfrm>
        <a:custGeom>
          <a:avLst/>
          <a:gdLst/>
          <a:ahLst/>
          <a:cxnLst/>
          <a:rect l="0" t="0" r="0" b="0"/>
          <a:pathLst>
            <a:path>
              <a:moveTo>
                <a:pt x="0" y="9592"/>
              </a:moveTo>
              <a:lnTo>
                <a:pt x="421484" y="9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0116906" y="1552157"/>
        <a:ext cx="21074" cy="21074"/>
      </dsp:txXfrm>
    </dsp:sp>
    <dsp:sp modelId="{77343CEA-C1AA-8247-87F7-55C6E2AEAE53}">
      <dsp:nvSpPr>
        <dsp:cNvPr id="0" name=""/>
        <dsp:cNvSpPr/>
      </dsp:nvSpPr>
      <dsp:spPr>
        <a:xfrm>
          <a:off x="10338185" y="1299266"/>
          <a:ext cx="1053710" cy="526855"/>
        </a:xfrm>
        <a:prstGeom prst="roundRect">
          <a:avLst>
            <a:gd name="adj" fmla="val 10000"/>
          </a:avLst>
        </a:prstGeom>
        <a:solidFill>
          <a:srgbClr val="FFD7FF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Compression stress check</a:t>
          </a:r>
        </a:p>
      </dsp:txBody>
      <dsp:txXfrm>
        <a:off x="10353616" y="1314697"/>
        <a:ext cx="1022848" cy="495993"/>
      </dsp:txXfrm>
    </dsp:sp>
    <dsp:sp modelId="{466EF364-DA8C-4D44-8E8A-8A6717A8FFEC}">
      <dsp:nvSpPr>
        <dsp:cNvPr id="0" name=""/>
        <dsp:cNvSpPr/>
      </dsp:nvSpPr>
      <dsp:spPr>
        <a:xfrm rot="2142401">
          <a:off x="8392719" y="2007513"/>
          <a:ext cx="519059" cy="19185"/>
        </a:xfrm>
        <a:custGeom>
          <a:avLst/>
          <a:gdLst/>
          <a:ahLst/>
          <a:cxnLst/>
          <a:rect l="0" t="0" r="0" b="0"/>
          <a:pathLst>
            <a:path>
              <a:moveTo>
                <a:pt x="0" y="9592"/>
              </a:moveTo>
              <a:lnTo>
                <a:pt x="519059" y="9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8639273" y="2004130"/>
        <a:ext cx="25952" cy="25952"/>
      </dsp:txXfrm>
    </dsp:sp>
    <dsp:sp modelId="{C060F097-8115-C24C-BFB3-77DB4B267BF2}">
      <dsp:nvSpPr>
        <dsp:cNvPr id="0" name=""/>
        <dsp:cNvSpPr/>
      </dsp:nvSpPr>
      <dsp:spPr>
        <a:xfrm>
          <a:off x="8862991" y="1905149"/>
          <a:ext cx="1053710" cy="526855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Cross section check</a:t>
          </a:r>
        </a:p>
      </dsp:txBody>
      <dsp:txXfrm>
        <a:off x="8878422" y="1920580"/>
        <a:ext cx="1022848" cy="495993"/>
      </dsp:txXfrm>
    </dsp:sp>
    <dsp:sp modelId="{7F1E3365-FE47-0540-BF29-F782CD5ABFAC}">
      <dsp:nvSpPr>
        <dsp:cNvPr id="0" name=""/>
        <dsp:cNvSpPr/>
      </dsp:nvSpPr>
      <dsp:spPr>
        <a:xfrm>
          <a:off x="9916701" y="2158984"/>
          <a:ext cx="421484" cy="19185"/>
        </a:xfrm>
        <a:custGeom>
          <a:avLst/>
          <a:gdLst/>
          <a:ahLst/>
          <a:cxnLst/>
          <a:rect l="0" t="0" r="0" b="0"/>
          <a:pathLst>
            <a:path>
              <a:moveTo>
                <a:pt x="0" y="9592"/>
              </a:moveTo>
              <a:lnTo>
                <a:pt x="421484" y="9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0116906" y="2158040"/>
        <a:ext cx="21074" cy="21074"/>
      </dsp:txXfrm>
    </dsp:sp>
    <dsp:sp modelId="{6D96950B-8EC4-CF45-BDED-919DA52BF237}">
      <dsp:nvSpPr>
        <dsp:cNvPr id="0" name=""/>
        <dsp:cNvSpPr/>
      </dsp:nvSpPr>
      <dsp:spPr>
        <a:xfrm>
          <a:off x="10338185" y="1905149"/>
          <a:ext cx="1053710" cy="526855"/>
        </a:xfrm>
        <a:prstGeom prst="roundRect">
          <a:avLst>
            <a:gd name="adj" fmla="val 10000"/>
          </a:avLst>
        </a:prstGeom>
        <a:solidFill>
          <a:srgbClr val="FFD7FF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Tensile stress check</a:t>
          </a:r>
        </a:p>
      </dsp:txBody>
      <dsp:txXfrm>
        <a:off x="10353616" y="1920580"/>
        <a:ext cx="1022848" cy="495993"/>
      </dsp:txXfrm>
    </dsp:sp>
    <dsp:sp modelId="{2D6C8BF3-C92C-1C4A-B6E3-042A5EDC221E}">
      <dsp:nvSpPr>
        <dsp:cNvPr id="0" name=""/>
        <dsp:cNvSpPr/>
      </dsp:nvSpPr>
      <dsp:spPr>
        <a:xfrm rot="3310531">
          <a:off x="3857633" y="2764867"/>
          <a:ext cx="738067" cy="19185"/>
        </a:xfrm>
        <a:custGeom>
          <a:avLst/>
          <a:gdLst/>
          <a:ahLst/>
          <a:cxnLst/>
          <a:rect l="0" t="0" r="0" b="0"/>
          <a:pathLst>
            <a:path>
              <a:moveTo>
                <a:pt x="0" y="9592"/>
              </a:moveTo>
              <a:lnTo>
                <a:pt x="738067" y="9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208215" y="2756008"/>
        <a:ext cx="36903" cy="36903"/>
      </dsp:txXfrm>
    </dsp:sp>
    <dsp:sp modelId="{F776274B-6DAE-E948-BD92-D8C3EDB90135}">
      <dsp:nvSpPr>
        <dsp:cNvPr id="0" name=""/>
        <dsp:cNvSpPr/>
      </dsp:nvSpPr>
      <dsp:spPr>
        <a:xfrm>
          <a:off x="4437409" y="2813974"/>
          <a:ext cx="1053710" cy="5268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Analytical solution</a:t>
          </a:r>
        </a:p>
      </dsp:txBody>
      <dsp:txXfrm>
        <a:off x="4452840" y="2829405"/>
        <a:ext cx="1022848" cy="495993"/>
      </dsp:txXfrm>
    </dsp:sp>
    <dsp:sp modelId="{1D26C559-9F8C-BC47-9E05-99EF98A0B622}">
      <dsp:nvSpPr>
        <dsp:cNvPr id="0" name=""/>
        <dsp:cNvSpPr/>
      </dsp:nvSpPr>
      <dsp:spPr>
        <a:xfrm>
          <a:off x="5491119" y="3067809"/>
          <a:ext cx="421484" cy="19185"/>
        </a:xfrm>
        <a:custGeom>
          <a:avLst/>
          <a:gdLst/>
          <a:ahLst/>
          <a:cxnLst/>
          <a:rect l="0" t="0" r="0" b="0"/>
          <a:pathLst>
            <a:path>
              <a:moveTo>
                <a:pt x="0" y="9592"/>
              </a:moveTo>
              <a:lnTo>
                <a:pt x="421484" y="9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691324" y="3066865"/>
        <a:ext cx="21074" cy="21074"/>
      </dsp:txXfrm>
    </dsp:sp>
    <dsp:sp modelId="{55B892EE-B4C3-0842-9F20-4988803A91AB}">
      <dsp:nvSpPr>
        <dsp:cNvPr id="0" name=""/>
        <dsp:cNvSpPr/>
      </dsp:nvSpPr>
      <dsp:spPr>
        <a:xfrm>
          <a:off x="5912603" y="2813974"/>
          <a:ext cx="1053710" cy="526855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Global equilibrium</a:t>
          </a:r>
        </a:p>
      </dsp:txBody>
      <dsp:txXfrm>
        <a:off x="5928034" y="2829405"/>
        <a:ext cx="1022848" cy="495993"/>
      </dsp:txXfrm>
    </dsp:sp>
    <dsp:sp modelId="{8E0ACD88-34A2-FD47-AA49-B996EA24785D}">
      <dsp:nvSpPr>
        <dsp:cNvPr id="0" name=""/>
        <dsp:cNvSpPr/>
      </dsp:nvSpPr>
      <dsp:spPr>
        <a:xfrm>
          <a:off x="6966313" y="3067809"/>
          <a:ext cx="421484" cy="19185"/>
        </a:xfrm>
        <a:custGeom>
          <a:avLst/>
          <a:gdLst/>
          <a:ahLst/>
          <a:cxnLst/>
          <a:rect l="0" t="0" r="0" b="0"/>
          <a:pathLst>
            <a:path>
              <a:moveTo>
                <a:pt x="0" y="9592"/>
              </a:moveTo>
              <a:lnTo>
                <a:pt x="421484" y="9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166518" y="3066865"/>
        <a:ext cx="21074" cy="21074"/>
      </dsp:txXfrm>
    </dsp:sp>
    <dsp:sp modelId="{B96EE1CB-4A92-9047-89CD-B62189092BA5}">
      <dsp:nvSpPr>
        <dsp:cNvPr id="0" name=""/>
        <dsp:cNvSpPr/>
      </dsp:nvSpPr>
      <dsp:spPr>
        <a:xfrm>
          <a:off x="7387797" y="2813974"/>
          <a:ext cx="1053710" cy="526855"/>
        </a:xfrm>
        <a:prstGeom prst="roundRect">
          <a:avLst>
            <a:gd name="adj" fmla="val 10000"/>
          </a:avLst>
        </a:prstGeom>
        <a:solidFill>
          <a:schemeClr val="accent3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Not possible</a:t>
          </a:r>
        </a:p>
      </dsp:txBody>
      <dsp:txXfrm>
        <a:off x="7403228" y="2829405"/>
        <a:ext cx="1022848" cy="495993"/>
      </dsp:txXfrm>
    </dsp:sp>
    <dsp:sp modelId="{02B7EF2B-DCD2-D04E-912C-F4D0C62F95AD}">
      <dsp:nvSpPr>
        <dsp:cNvPr id="0" name=""/>
        <dsp:cNvSpPr/>
      </dsp:nvSpPr>
      <dsp:spPr>
        <a:xfrm rot="19457599">
          <a:off x="8392719" y="2916338"/>
          <a:ext cx="519059" cy="19185"/>
        </a:xfrm>
        <a:custGeom>
          <a:avLst/>
          <a:gdLst/>
          <a:ahLst/>
          <a:cxnLst/>
          <a:rect l="0" t="0" r="0" b="0"/>
          <a:pathLst>
            <a:path>
              <a:moveTo>
                <a:pt x="0" y="9592"/>
              </a:moveTo>
              <a:lnTo>
                <a:pt x="519059" y="9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8639273" y="2912954"/>
        <a:ext cx="25952" cy="25952"/>
      </dsp:txXfrm>
    </dsp:sp>
    <dsp:sp modelId="{175CE94E-459E-FC49-A3C2-E704E2586989}">
      <dsp:nvSpPr>
        <dsp:cNvPr id="0" name=""/>
        <dsp:cNvSpPr/>
      </dsp:nvSpPr>
      <dsp:spPr>
        <a:xfrm>
          <a:off x="8862991" y="2511033"/>
          <a:ext cx="1053710" cy="526855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Maximum thrust value</a:t>
          </a:r>
        </a:p>
      </dsp:txBody>
      <dsp:txXfrm>
        <a:off x="8878422" y="2526464"/>
        <a:ext cx="1022848" cy="495993"/>
      </dsp:txXfrm>
    </dsp:sp>
    <dsp:sp modelId="{513BA108-7649-BE4F-A7E8-6B6D72933434}">
      <dsp:nvSpPr>
        <dsp:cNvPr id="0" name=""/>
        <dsp:cNvSpPr/>
      </dsp:nvSpPr>
      <dsp:spPr>
        <a:xfrm>
          <a:off x="9916701" y="2764867"/>
          <a:ext cx="421484" cy="19185"/>
        </a:xfrm>
        <a:custGeom>
          <a:avLst/>
          <a:gdLst/>
          <a:ahLst/>
          <a:cxnLst/>
          <a:rect l="0" t="0" r="0" b="0"/>
          <a:pathLst>
            <a:path>
              <a:moveTo>
                <a:pt x="0" y="9592"/>
              </a:moveTo>
              <a:lnTo>
                <a:pt x="421484" y="9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0116906" y="2763923"/>
        <a:ext cx="21074" cy="21074"/>
      </dsp:txXfrm>
    </dsp:sp>
    <dsp:sp modelId="{4232D4C5-97BC-F843-BE82-0E4FAFAEDFEF}">
      <dsp:nvSpPr>
        <dsp:cNvPr id="0" name=""/>
        <dsp:cNvSpPr/>
      </dsp:nvSpPr>
      <dsp:spPr>
        <a:xfrm>
          <a:off x="10338185" y="2511033"/>
          <a:ext cx="1053710" cy="526855"/>
        </a:xfrm>
        <a:prstGeom prst="roundRect">
          <a:avLst>
            <a:gd name="adj" fmla="val 10000"/>
          </a:avLst>
        </a:prstGeom>
        <a:solidFill>
          <a:srgbClr val="FFD7FF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Compression stress check</a:t>
          </a:r>
        </a:p>
      </dsp:txBody>
      <dsp:txXfrm>
        <a:off x="10353616" y="2526464"/>
        <a:ext cx="1022848" cy="495993"/>
      </dsp:txXfrm>
    </dsp:sp>
    <dsp:sp modelId="{CC0A93A9-F3C4-9B4C-B7E3-79A151A673B1}">
      <dsp:nvSpPr>
        <dsp:cNvPr id="0" name=""/>
        <dsp:cNvSpPr/>
      </dsp:nvSpPr>
      <dsp:spPr>
        <a:xfrm rot="2142401">
          <a:off x="8392719" y="3219280"/>
          <a:ext cx="519059" cy="19185"/>
        </a:xfrm>
        <a:custGeom>
          <a:avLst/>
          <a:gdLst/>
          <a:ahLst/>
          <a:cxnLst/>
          <a:rect l="0" t="0" r="0" b="0"/>
          <a:pathLst>
            <a:path>
              <a:moveTo>
                <a:pt x="0" y="9592"/>
              </a:moveTo>
              <a:lnTo>
                <a:pt x="519059" y="9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8639273" y="3215896"/>
        <a:ext cx="25952" cy="25952"/>
      </dsp:txXfrm>
    </dsp:sp>
    <dsp:sp modelId="{50A28664-E0DD-6343-BFC6-CD685D6EDC36}">
      <dsp:nvSpPr>
        <dsp:cNvPr id="0" name=""/>
        <dsp:cNvSpPr/>
      </dsp:nvSpPr>
      <dsp:spPr>
        <a:xfrm>
          <a:off x="8862991" y="3116916"/>
          <a:ext cx="1053710" cy="526855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Not possible</a:t>
          </a:r>
        </a:p>
      </dsp:txBody>
      <dsp:txXfrm>
        <a:off x="8878422" y="3132347"/>
        <a:ext cx="1022848" cy="495993"/>
      </dsp:txXfrm>
    </dsp:sp>
    <dsp:sp modelId="{D234AF6A-728B-C64E-980B-D0601550855A}">
      <dsp:nvSpPr>
        <dsp:cNvPr id="0" name=""/>
        <dsp:cNvSpPr/>
      </dsp:nvSpPr>
      <dsp:spPr>
        <a:xfrm>
          <a:off x="9916701" y="3370751"/>
          <a:ext cx="421484" cy="19185"/>
        </a:xfrm>
        <a:custGeom>
          <a:avLst/>
          <a:gdLst/>
          <a:ahLst/>
          <a:cxnLst/>
          <a:rect l="0" t="0" r="0" b="0"/>
          <a:pathLst>
            <a:path>
              <a:moveTo>
                <a:pt x="0" y="9592"/>
              </a:moveTo>
              <a:lnTo>
                <a:pt x="421484" y="959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0116906" y="3369806"/>
        <a:ext cx="21074" cy="21074"/>
      </dsp:txXfrm>
    </dsp:sp>
    <dsp:sp modelId="{8AF2F5B8-6763-BE48-BF13-68EFA3E4C043}">
      <dsp:nvSpPr>
        <dsp:cNvPr id="0" name=""/>
        <dsp:cNvSpPr/>
      </dsp:nvSpPr>
      <dsp:spPr>
        <a:xfrm>
          <a:off x="10338185" y="3116916"/>
          <a:ext cx="1053710" cy="526855"/>
        </a:xfrm>
        <a:prstGeom prst="roundRect">
          <a:avLst>
            <a:gd name="adj" fmla="val 10000"/>
          </a:avLst>
        </a:prstGeom>
        <a:solidFill>
          <a:srgbClr val="FFD7FF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Not possible</a:t>
          </a:r>
        </a:p>
      </dsp:txBody>
      <dsp:txXfrm>
        <a:off x="10353616" y="3132347"/>
        <a:ext cx="1022848" cy="495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B7B924-E446-2444-BA53-CCC34F69B50E}">
      <dsp:nvSpPr>
        <dsp:cNvPr id="0" name=""/>
        <dsp:cNvSpPr/>
      </dsp:nvSpPr>
      <dsp:spPr>
        <a:xfrm>
          <a:off x="6277" y="2106338"/>
          <a:ext cx="1182196" cy="591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Analytical solution</a:t>
          </a:r>
        </a:p>
      </dsp:txBody>
      <dsp:txXfrm>
        <a:off x="23590" y="2123651"/>
        <a:ext cx="1147570" cy="556472"/>
      </dsp:txXfrm>
    </dsp:sp>
    <dsp:sp modelId="{95D15937-127E-B647-9C0D-DBF5978F97A4}">
      <dsp:nvSpPr>
        <dsp:cNvPr id="0" name=""/>
        <dsp:cNvSpPr/>
      </dsp:nvSpPr>
      <dsp:spPr>
        <a:xfrm>
          <a:off x="1188474" y="2390813"/>
          <a:ext cx="472878" cy="22148"/>
        </a:xfrm>
        <a:custGeom>
          <a:avLst/>
          <a:gdLst/>
          <a:ahLst/>
          <a:cxnLst/>
          <a:rect l="0" t="0" r="0" b="0"/>
          <a:pathLst>
            <a:path>
              <a:moveTo>
                <a:pt x="0" y="11074"/>
              </a:moveTo>
              <a:lnTo>
                <a:pt x="472878" y="1107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1413091" y="2390065"/>
        <a:ext cx="23643" cy="23643"/>
      </dsp:txXfrm>
    </dsp:sp>
    <dsp:sp modelId="{3C373E3D-447C-D941-B593-C836FEFA97E7}">
      <dsp:nvSpPr>
        <dsp:cNvPr id="0" name=""/>
        <dsp:cNvSpPr/>
      </dsp:nvSpPr>
      <dsp:spPr>
        <a:xfrm>
          <a:off x="1661352" y="2106338"/>
          <a:ext cx="1182196" cy="591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Global equilibrium</a:t>
          </a:r>
        </a:p>
      </dsp:txBody>
      <dsp:txXfrm>
        <a:off x="1678665" y="2123651"/>
        <a:ext cx="1147570" cy="556472"/>
      </dsp:txXfrm>
    </dsp:sp>
    <dsp:sp modelId="{A582D6DF-80F5-074F-A71B-08B070B61215}">
      <dsp:nvSpPr>
        <dsp:cNvPr id="0" name=""/>
        <dsp:cNvSpPr/>
      </dsp:nvSpPr>
      <dsp:spPr>
        <a:xfrm>
          <a:off x="2843548" y="2390813"/>
          <a:ext cx="472878" cy="22148"/>
        </a:xfrm>
        <a:custGeom>
          <a:avLst/>
          <a:gdLst/>
          <a:ahLst/>
          <a:cxnLst/>
          <a:rect l="0" t="0" r="0" b="0"/>
          <a:pathLst>
            <a:path>
              <a:moveTo>
                <a:pt x="0" y="11074"/>
              </a:moveTo>
              <a:lnTo>
                <a:pt x="472878" y="1107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3068166" y="2390065"/>
        <a:ext cx="23643" cy="23643"/>
      </dsp:txXfrm>
    </dsp:sp>
    <dsp:sp modelId="{7DD79AD7-5B19-B746-9074-CAFC7C48CD59}">
      <dsp:nvSpPr>
        <dsp:cNvPr id="0" name=""/>
        <dsp:cNvSpPr/>
      </dsp:nvSpPr>
      <dsp:spPr>
        <a:xfrm>
          <a:off x="3316427" y="2106338"/>
          <a:ext cx="1182196" cy="591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Resultant of vertical forces</a:t>
          </a:r>
        </a:p>
      </dsp:txBody>
      <dsp:txXfrm>
        <a:off x="3333740" y="2123651"/>
        <a:ext cx="1147570" cy="556472"/>
      </dsp:txXfrm>
    </dsp:sp>
    <dsp:sp modelId="{7E37E503-8C23-6D4A-980B-F3B66FC620E7}">
      <dsp:nvSpPr>
        <dsp:cNvPr id="0" name=""/>
        <dsp:cNvSpPr/>
      </dsp:nvSpPr>
      <dsp:spPr>
        <a:xfrm rot="18289469">
          <a:off x="4321030" y="2050931"/>
          <a:ext cx="828064" cy="22148"/>
        </a:xfrm>
        <a:custGeom>
          <a:avLst/>
          <a:gdLst/>
          <a:ahLst/>
          <a:cxnLst/>
          <a:rect l="0" t="0" r="0" b="0"/>
          <a:pathLst>
            <a:path>
              <a:moveTo>
                <a:pt x="0" y="11074"/>
              </a:moveTo>
              <a:lnTo>
                <a:pt x="828064" y="1107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4714361" y="2041304"/>
        <a:ext cx="41403" cy="41403"/>
      </dsp:txXfrm>
    </dsp:sp>
    <dsp:sp modelId="{690C3863-C6E1-5B40-A865-25AD10131DF6}">
      <dsp:nvSpPr>
        <dsp:cNvPr id="0" name=""/>
        <dsp:cNvSpPr/>
      </dsp:nvSpPr>
      <dsp:spPr>
        <a:xfrm>
          <a:off x="4971501" y="1426575"/>
          <a:ext cx="1182196" cy="591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Horizontal equilibrium</a:t>
          </a:r>
        </a:p>
      </dsp:txBody>
      <dsp:txXfrm>
        <a:off x="4988814" y="1443888"/>
        <a:ext cx="1147570" cy="556472"/>
      </dsp:txXfrm>
    </dsp:sp>
    <dsp:sp modelId="{E563939B-8BBE-0F4A-8A21-966A812E53B6}">
      <dsp:nvSpPr>
        <dsp:cNvPr id="0" name=""/>
        <dsp:cNvSpPr/>
      </dsp:nvSpPr>
      <dsp:spPr>
        <a:xfrm>
          <a:off x="6153698" y="1711050"/>
          <a:ext cx="472878" cy="22148"/>
        </a:xfrm>
        <a:custGeom>
          <a:avLst/>
          <a:gdLst/>
          <a:ahLst/>
          <a:cxnLst/>
          <a:rect l="0" t="0" r="0" b="0"/>
          <a:pathLst>
            <a:path>
              <a:moveTo>
                <a:pt x="0" y="11074"/>
              </a:moveTo>
              <a:lnTo>
                <a:pt x="472878" y="1107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6378315" y="1710302"/>
        <a:ext cx="23643" cy="23643"/>
      </dsp:txXfrm>
    </dsp:sp>
    <dsp:sp modelId="{819A59C6-D4E1-D741-8B53-D1B67A2CB588}">
      <dsp:nvSpPr>
        <dsp:cNvPr id="0" name=""/>
        <dsp:cNvSpPr/>
      </dsp:nvSpPr>
      <dsp:spPr>
        <a:xfrm>
          <a:off x="6626576" y="1426575"/>
          <a:ext cx="1182196" cy="591098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Thrust at the key</a:t>
          </a:r>
        </a:p>
      </dsp:txBody>
      <dsp:txXfrm>
        <a:off x="6643889" y="1443888"/>
        <a:ext cx="1147570" cy="556472"/>
      </dsp:txXfrm>
    </dsp:sp>
    <dsp:sp modelId="{72CB9DD6-B2AE-E648-A8B9-5136C4ECD997}">
      <dsp:nvSpPr>
        <dsp:cNvPr id="0" name=""/>
        <dsp:cNvSpPr/>
      </dsp:nvSpPr>
      <dsp:spPr>
        <a:xfrm>
          <a:off x="4498623" y="2390813"/>
          <a:ext cx="472878" cy="22148"/>
        </a:xfrm>
        <a:custGeom>
          <a:avLst/>
          <a:gdLst/>
          <a:ahLst/>
          <a:cxnLst/>
          <a:rect l="0" t="0" r="0" b="0"/>
          <a:pathLst>
            <a:path>
              <a:moveTo>
                <a:pt x="0" y="11074"/>
              </a:moveTo>
              <a:lnTo>
                <a:pt x="472878" y="1107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4723240" y="2390065"/>
        <a:ext cx="23643" cy="23643"/>
      </dsp:txXfrm>
    </dsp:sp>
    <dsp:sp modelId="{5BC3203F-790D-6842-8116-1152618664C6}">
      <dsp:nvSpPr>
        <dsp:cNvPr id="0" name=""/>
        <dsp:cNvSpPr/>
      </dsp:nvSpPr>
      <dsp:spPr>
        <a:xfrm>
          <a:off x="4971501" y="2106338"/>
          <a:ext cx="1182196" cy="591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Vertical equilibrium</a:t>
          </a:r>
        </a:p>
      </dsp:txBody>
      <dsp:txXfrm>
        <a:off x="4988814" y="2123651"/>
        <a:ext cx="1147570" cy="556472"/>
      </dsp:txXfrm>
    </dsp:sp>
    <dsp:sp modelId="{DC127375-48BA-C646-976A-A3471136B9E6}">
      <dsp:nvSpPr>
        <dsp:cNvPr id="0" name=""/>
        <dsp:cNvSpPr/>
      </dsp:nvSpPr>
      <dsp:spPr>
        <a:xfrm>
          <a:off x="6153698" y="2390813"/>
          <a:ext cx="472878" cy="22148"/>
        </a:xfrm>
        <a:custGeom>
          <a:avLst/>
          <a:gdLst/>
          <a:ahLst/>
          <a:cxnLst/>
          <a:rect l="0" t="0" r="0" b="0"/>
          <a:pathLst>
            <a:path>
              <a:moveTo>
                <a:pt x="0" y="11074"/>
              </a:moveTo>
              <a:lnTo>
                <a:pt x="472878" y="1107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6378315" y="2390065"/>
        <a:ext cx="23643" cy="23643"/>
      </dsp:txXfrm>
    </dsp:sp>
    <dsp:sp modelId="{F6719263-6014-3D44-8DDF-EE1B09D4A51A}">
      <dsp:nvSpPr>
        <dsp:cNvPr id="0" name=""/>
        <dsp:cNvSpPr/>
      </dsp:nvSpPr>
      <dsp:spPr>
        <a:xfrm>
          <a:off x="6626576" y="2106338"/>
          <a:ext cx="1182196" cy="591098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Vertical component of thrust at the springing</a:t>
          </a:r>
        </a:p>
      </dsp:txBody>
      <dsp:txXfrm>
        <a:off x="6643889" y="2123651"/>
        <a:ext cx="1147570" cy="556472"/>
      </dsp:txXfrm>
    </dsp:sp>
    <dsp:sp modelId="{E256896A-12CD-974E-900D-BF26BE140B60}">
      <dsp:nvSpPr>
        <dsp:cNvPr id="0" name=""/>
        <dsp:cNvSpPr/>
      </dsp:nvSpPr>
      <dsp:spPr>
        <a:xfrm rot="2128924">
          <a:off x="7754277" y="2561146"/>
          <a:ext cx="586904" cy="22148"/>
        </a:xfrm>
        <a:custGeom>
          <a:avLst/>
          <a:gdLst/>
          <a:ahLst/>
          <a:cxnLst/>
          <a:rect l="0" t="0" r="0" b="0"/>
          <a:pathLst>
            <a:path>
              <a:moveTo>
                <a:pt x="0" y="11074"/>
              </a:moveTo>
              <a:lnTo>
                <a:pt x="586904" y="1107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8033057" y="2557548"/>
        <a:ext cx="29345" cy="29345"/>
      </dsp:txXfrm>
    </dsp:sp>
    <dsp:sp modelId="{167C3F41-5169-3F41-AF24-267B3C2C1E21}">
      <dsp:nvSpPr>
        <dsp:cNvPr id="0" name=""/>
        <dsp:cNvSpPr/>
      </dsp:nvSpPr>
      <dsp:spPr>
        <a:xfrm>
          <a:off x="8286687" y="2447006"/>
          <a:ext cx="1182196" cy="591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8304000" y="2464319"/>
        <a:ext cx="1147570" cy="556472"/>
      </dsp:txXfrm>
    </dsp:sp>
    <dsp:sp modelId="{35D65E19-69F9-0346-B0B0-D21F0E894E57}">
      <dsp:nvSpPr>
        <dsp:cNvPr id="0" name=""/>
        <dsp:cNvSpPr/>
      </dsp:nvSpPr>
      <dsp:spPr>
        <a:xfrm rot="3310531">
          <a:off x="4321030" y="2730694"/>
          <a:ext cx="828064" cy="22148"/>
        </a:xfrm>
        <a:custGeom>
          <a:avLst/>
          <a:gdLst/>
          <a:ahLst/>
          <a:cxnLst/>
          <a:rect l="0" t="0" r="0" b="0"/>
          <a:pathLst>
            <a:path>
              <a:moveTo>
                <a:pt x="0" y="11074"/>
              </a:moveTo>
              <a:lnTo>
                <a:pt x="828064" y="1107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4714361" y="2721067"/>
        <a:ext cx="41403" cy="41403"/>
      </dsp:txXfrm>
    </dsp:sp>
    <dsp:sp modelId="{8E585340-2A23-B04C-9526-28A2BBE6F86A}">
      <dsp:nvSpPr>
        <dsp:cNvPr id="0" name=""/>
        <dsp:cNvSpPr/>
      </dsp:nvSpPr>
      <dsp:spPr>
        <a:xfrm>
          <a:off x="4971501" y="2786101"/>
          <a:ext cx="1182196" cy="591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Moment equilibrium</a:t>
          </a:r>
        </a:p>
      </dsp:txBody>
      <dsp:txXfrm>
        <a:off x="4988814" y="2803414"/>
        <a:ext cx="1147570" cy="556472"/>
      </dsp:txXfrm>
    </dsp:sp>
    <dsp:sp modelId="{356BD0F1-FF71-AB43-B184-6F0FE587F162}">
      <dsp:nvSpPr>
        <dsp:cNvPr id="0" name=""/>
        <dsp:cNvSpPr/>
      </dsp:nvSpPr>
      <dsp:spPr>
        <a:xfrm>
          <a:off x="6153698" y="3070575"/>
          <a:ext cx="472878" cy="22148"/>
        </a:xfrm>
        <a:custGeom>
          <a:avLst/>
          <a:gdLst/>
          <a:ahLst/>
          <a:cxnLst/>
          <a:rect l="0" t="0" r="0" b="0"/>
          <a:pathLst>
            <a:path>
              <a:moveTo>
                <a:pt x="0" y="11074"/>
              </a:moveTo>
              <a:lnTo>
                <a:pt x="472878" y="1107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6378315" y="3069828"/>
        <a:ext cx="23643" cy="23643"/>
      </dsp:txXfrm>
    </dsp:sp>
    <dsp:sp modelId="{654794DC-9BA8-014E-BB80-282F3E367704}">
      <dsp:nvSpPr>
        <dsp:cNvPr id="0" name=""/>
        <dsp:cNvSpPr/>
      </dsp:nvSpPr>
      <dsp:spPr>
        <a:xfrm>
          <a:off x="6626576" y="2786101"/>
          <a:ext cx="1182196" cy="591098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Horizontal component of thrust at the springing</a:t>
          </a:r>
        </a:p>
      </dsp:txBody>
      <dsp:txXfrm>
        <a:off x="6643889" y="2803414"/>
        <a:ext cx="1147570" cy="556472"/>
      </dsp:txXfrm>
    </dsp:sp>
    <dsp:sp modelId="{8E3E49E5-3B66-E841-88FD-6805A1FF4D41}">
      <dsp:nvSpPr>
        <dsp:cNvPr id="0" name=""/>
        <dsp:cNvSpPr/>
      </dsp:nvSpPr>
      <dsp:spPr>
        <a:xfrm rot="19473982">
          <a:off x="7754454" y="2900546"/>
          <a:ext cx="586551" cy="22148"/>
        </a:xfrm>
        <a:custGeom>
          <a:avLst/>
          <a:gdLst/>
          <a:ahLst/>
          <a:cxnLst/>
          <a:rect l="0" t="0" r="0" b="0"/>
          <a:pathLst>
            <a:path>
              <a:moveTo>
                <a:pt x="0" y="11074"/>
              </a:moveTo>
              <a:lnTo>
                <a:pt x="586551" y="1107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8033066" y="2896957"/>
        <a:ext cx="29327" cy="29327"/>
      </dsp:txXfrm>
    </dsp:sp>
    <dsp:sp modelId="{0012A368-8996-ED45-A5A5-049EF06E11AC}">
      <dsp:nvSpPr>
        <dsp:cNvPr id="0" name=""/>
        <dsp:cNvSpPr/>
      </dsp:nvSpPr>
      <dsp:spPr>
        <a:xfrm>
          <a:off x="8286687" y="2446042"/>
          <a:ext cx="1182196" cy="591098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Thrust at the springing</a:t>
          </a:r>
        </a:p>
      </dsp:txBody>
      <dsp:txXfrm>
        <a:off x="8304000" y="2463355"/>
        <a:ext cx="1147570" cy="556472"/>
      </dsp:txXfrm>
    </dsp:sp>
    <dsp:sp modelId="{A1565245-C9EF-8840-B090-C0972D99CF44}">
      <dsp:nvSpPr>
        <dsp:cNvPr id="0" name=""/>
        <dsp:cNvSpPr/>
      </dsp:nvSpPr>
      <dsp:spPr>
        <a:xfrm rot="21555997">
          <a:off x="9468864" y="2727487"/>
          <a:ext cx="473354" cy="22148"/>
        </a:xfrm>
        <a:custGeom>
          <a:avLst/>
          <a:gdLst/>
          <a:ahLst/>
          <a:cxnLst/>
          <a:rect l="0" t="0" r="0" b="0"/>
          <a:pathLst>
            <a:path>
              <a:moveTo>
                <a:pt x="0" y="11074"/>
              </a:moveTo>
              <a:lnTo>
                <a:pt x="473354" y="1107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9693707" y="2726728"/>
        <a:ext cx="23667" cy="23667"/>
      </dsp:txXfrm>
    </dsp:sp>
    <dsp:sp modelId="{3329E6FA-54B3-4E44-9E3A-5A2286CA12E7}">
      <dsp:nvSpPr>
        <dsp:cNvPr id="0" name=""/>
        <dsp:cNvSpPr/>
      </dsp:nvSpPr>
      <dsp:spPr>
        <a:xfrm>
          <a:off x="9942199" y="2439983"/>
          <a:ext cx="1182196" cy="591098"/>
        </a:xfrm>
        <a:prstGeom prst="roundRect">
          <a:avLst>
            <a:gd name="adj" fmla="val 10000"/>
          </a:avLst>
        </a:prstGeom>
        <a:solidFill>
          <a:srgbClr val="FFD7FF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Stress check</a:t>
          </a:r>
        </a:p>
      </dsp:txBody>
      <dsp:txXfrm>
        <a:off x="9959512" y="2457296"/>
        <a:ext cx="1147570" cy="5564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70496E-9894-4346-B006-2F1124BCC192}">
      <dsp:nvSpPr>
        <dsp:cNvPr id="0" name=""/>
        <dsp:cNvSpPr/>
      </dsp:nvSpPr>
      <dsp:spPr>
        <a:xfrm>
          <a:off x="1543865" y="1686993"/>
          <a:ext cx="1954702" cy="977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Arch ring assessment</a:t>
          </a:r>
        </a:p>
      </dsp:txBody>
      <dsp:txXfrm>
        <a:off x="1572491" y="1715619"/>
        <a:ext cx="1897450" cy="920099"/>
      </dsp:txXfrm>
    </dsp:sp>
    <dsp:sp modelId="{4D1A1A46-E1D3-E44D-A253-E9D1761134DE}">
      <dsp:nvSpPr>
        <dsp:cNvPr id="0" name=""/>
        <dsp:cNvSpPr/>
      </dsp:nvSpPr>
      <dsp:spPr>
        <a:xfrm rot="18289469">
          <a:off x="3204926" y="1593477"/>
          <a:ext cx="136916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69164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855279" y="1579462"/>
        <a:ext cx="68458" cy="68458"/>
      </dsp:txXfrm>
    </dsp:sp>
    <dsp:sp modelId="{2D1CF5A7-1B7D-1843-86F5-94F653ADDEB5}">
      <dsp:nvSpPr>
        <dsp:cNvPr id="0" name=""/>
        <dsp:cNvSpPr/>
      </dsp:nvSpPr>
      <dsp:spPr>
        <a:xfrm>
          <a:off x="4280448" y="563039"/>
          <a:ext cx="1954702" cy="977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ULS</a:t>
          </a:r>
        </a:p>
      </dsp:txBody>
      <dsp:txXfrm>
        <a:off x="4309074" y="591665"/>
        <a:ext cx="1897450" cy="920099"/>
      </dsp:txXfrm>
    </dsp:sp>
    <dsp:sp modelId="{6B49C1E9-B168-B64C-B751-E2214FB6605E}">
      <dsp:nvSpPr>
        <dsp:cNvPr id="0" name=""/>
        <dsp:cNvSpPr/>
      </dsp:nvSpPr>
      <dsp:spPr>
        <a:xfrm rot="19457599">
          <a:off x="6144647" y="750511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602019" y="746654"/>
        <a:ext cx="48144" cy="48144"/>
      </dsp:txXfrm>
    </dsp:sp>
    <dsp:sp modelId="{4F650D92-3404-7949-BC7B-813A856ED8BB}">
      <dsp:nvSpPr>
        <dsp:cNvPr id="0" name=""/>
        <dsp:cNvSpPr/>
      </dsp:nvSpPr>
      <dsp:spPr>
        <a:xfrm>
          <a:off x="7017032" y="1062"/>
          <a:ext cx="1954702" cy="977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Compressive stress</a:t>
          </a:r>
        </a:p>
      </dsp:txBody>
      <dsp:txXfrm>
        <a:off x="7045658" y="29688"/>
        <a:ext cx="1897450" cy="920099"/>
      </dsp:txXfrm>
    </dsp:sp>
    <dsp:sp modelId="{E5B1B329-5669-9040-8BB2-3A20A726819A}">
      <dsp:nvSpPr>
        <dsp:cNvPr id="0" name=""/>
        <dsp:cNvSpPr/>
      </dsp:nvSpPr>
      <dsp:spPr>
        <a:xfrm rot="2142401">
          <a:off x="6144647" y="1312488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602019" y="1308631"/>
        <a:ext cx="48144" cy="48144"/>
      </dsp:txXfrm>
    </dsp:sp>
    <dsp:sp modelId="{F044E6BA-5F20-4346-ADEA-288968C26703}">
      <dsp:nvSpPr>
        <dsp:cNvPr id="0" name=""/>
        <dsp:cNvSpPr/>
      </dsp:nvSpPr>
      <dsp:spPr>
        <a:xfrm>
          <a:off x="7017032" y="1125016"/>
          <a:ext cx="1954702" cy="977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Shear stress</a:t>
          </a:r>
        </a:p>
      </dsp:txBody>
      <dsp:txXfrm>
        <a:off x="7045658" y="1153642"/>
        <a:ext cx="1897450" cy="920099"/>
      </dsp:txXfrm>
    </dsp:sp>
    <dsp:sp modelId="{E9581AF2-DBD7-514F-885D-5CAD05580A08}">
      <dsp:nvSpPr>
        <dsp:cNvPr id="0" name=""/>
        <dsp:cNvSpPr/>
      </dsp:nvSpPr>
      <dsp:spPr>
        <a:xfrm rot="3310531">
          <a:off x="3204926" y="2717431"/>
          <a:ext cx="136916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69164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855279" y="2703416"/>
        <a:ext cx="68458" cy="68458"/>
      </dsp:txXfrm>
    </dsp:sp>
    <dsp:sp modelId="{3E46D889-04DF-B546-9D7A-70CA46B1B613}">
      <dsp:nvSpPr>
        <dsp:cNvPr id="0" name=""/>
        <dsp:cNvSpPr/>
      </dsp:nvSpPr>
      <dsp:spPr>
        <a:xfrm>
          <a:off x="4280448" y="2810947"/>
          <a:ext cx="1954702" cy="977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SLS</a:t>
          </a:r>
        </a:p>
      </dsp:txBody>
      <dsp:txXfrm>
        <a:off x="4309074" y="2839573"/>
        <a:ext cx="1897450" cy="920099"/>
      </dsp:txXfrm>
    </dsp:sp>
    <dsp:sp modelId="{A79B1D3F-9133-784C-AE40-F83208329A5E}">
      <dsp:nvSpPr>
        <dsp:cNvPr id="0" name=""/>
        <dsp:cNvSpPr/>
      </dsp:nvSpPr>
      <dsp:spPr>
        <a:xfrm rot="19457599">
          <a:off x="6144647" y="2998419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602019" y="2994562"/>
        <a:ext cx="48144" cy="48144"/>
      </dsp:txXfrm>
    </dsp:sp>
    <dsp:sp modelId="{5D68AD94-5019-AE49-88D4-6EAD2F15CC96}">
      <dsp:nvSpPr>
        <dsp:cNvPr id="0" name=""/>
        <dsp:cNvSpPr/>
      </dsp:nvSpPr>
      <dsp:spPr>
        <a:xfrm>
          <a:off x="7017032" y="2248970"/>
          <a:ext cx="1954702" cy="977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Eccentricity limit</a:t>
          </a:r>
        </a:p>
      </dsp:txBody>
      <dsp:txXfrm>
        <a:off x="7045658" y="2277596"/>
        <a:ext cx="1897450" cy="920099"/>
      </dsp:txXfrm>
    </dsp:sp>
    <dsp:sp modelId="{244079A5-688C-D142-8E9B-298164D5E22F}">
      <dsp:nvSpPr>
        <dsp:cNvPr id="0" name=""/>
        <dsp:cNvSpPr/>
      </dsp:nvSpPr>
      <dsp:spPr>
        <a:xfrm rot="2142401">
          <a:off x="6144647" y="3560396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6602019" y="3556539"/>
        <a:ext cx="48144" cy="48144"/>
      </dsp:txXfrm>
    </dsp:sp>
    <dsp:sp modelId="{AD38953B-B7AB-7A4A-A750-1B74E283DF11}">
      <dsp:nvSpPr>
        <dsp:cNvPr id="0" name=""/>
        <dsp:cNvSpPr/>
      </dsp:nvSpPr>
      <dsp:spPr>
        <a:xfrm>
          <a:off x="7017032" y="3372924"/>
          <a:ext cx="1954702" cy="9773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Compressive stress</a:t>
          </a:r>
        </a:p>
      </dsp:txBody>
      <dsp:txXfrm>
        <a:off x="7045658" y="3401550"/>
        <a:ext cx="1897450" cy="9200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B7B924-E446-2444-BA53-CCC34F69B50E}">
      <dsp:nvSpPr>
        <dsp:cNvPr id="0" name=""/>
        <dsp:cNvSpPr/>
      </dsp:nvSpPr>
      <dsp:spPr>
        <a:xfrm>
          <a:off x="10115" y="1699195"/>
          <a:ext cx="1077854" cy="5389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Analytical solution</a:t>
          </a:r>
        </a:p>
      </dsp:txBody>
      <dsp:txXfrm>
        <a:off x="25900" y="1714980"/>
        <a:ext cx="1046284" cy="507357"/>
      </dsp:txXfrm>
    </dsp:sp>
    <dsp:sp modelId="{95D15937-127E-B647-9C0D-DBF5978F97A4}">
      <dsp:nvSpPr>
        <dsp:cNvPr id="0" name=""/>
        <dsp:cNvSpPr/>
      </dsp:nvSpPr>
      <dsp:spPr>
        <a:xfrm>
          <a:off x="1087969" y="1958693"/>
          <a:ext cx="431141" cy="19931"/>
        </a:xfrm>
        <a:custGeom>
          <a:avLst/>
          <a:gdLst/>
          <a:ahLst/>
          <a:cxnLst/>
          <a:rect l="0" t="0" r="0" b="0"/>
          <a:pathLst>
            <a:path>
              <a:moveTo>
                <a:pt x="0" y="9965"/>
              </a:moveTo>
              <a:lnTo>
                <a:pt x="431141" y="996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1292762" y="1957880"/>
        <a:ext cx="21557" cy="21557"/>
      </dsp:txXfrm>
    </dsp:sp>
    <dsp:sp modelId="{3C373E3D-447C-D941-B593-C836FEFA97E7}">
      <dsp:nvSpPr>
        <dsp:cNvPr id="0" name=""/>
        <dsp:cNvSpPr/>
      </dsp:nvSpPr>
      <dsp:spPr>
        <a:xfrm>
          <a:off x="1519111" y="1699195"/>
          <a:ext cx="1077854" cy="5389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Global equilibrium</a:t>
          </a:r>
        </a:p>
      </dsp:txBody>
      <dsp:txXfrm>
        <a:off x="1534896" y="1714980"/>
        <a:ext cx="1046284" cy="507357"/>
      </dsp:txXfrm>
    </dsp:sp>
    <dsp:sp modelId="{A582D6DF-80F5-074F-A71B-08B070B61215}">
      <dsp:nvSpPr>
        <dsp:cNvPr id="0" name=""/>
        <dsp:cNvSpPr/>
      </dsp:nvSpPr>
      <dsp:spPr>
        <a:xfrm>
          <a:off x="2596966" y="1958693"/>
          <a:ext cx="431141" cy="19931"/>
        </a:xfrm>
        <a:custGeom>
          <a:avLst/>
          <a:gdLst/>
          <a:ahLst/>
          <a:cxnLst/>
          <a:rect l="0" t="0" r="0" b="0"/>
          <a:pathLst>
            <a:path>
              <a:moveTo>
                <a:pt x="0" y="9965"/>
              </a:moveTo>
              <a:lnTo>
                <a:pt x="431141" y="996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2801758" y="1957880"/>
        <a:ext cx="21557" cy="21557"/>
      </dsp:txXfrm>
    </dsp:sp>
    <dsp:sp modelId="{7DD79AD7-5B19-B746-9074-CAFC7C48CD59}">
      <dsp:nvSpPr>
        <dsp:cNvPr id="0" name=""/>
        <dsp:cNvSpPr/>
      </dsp:nvSpPr>
      <dsp:spPr>
        <a:xfrm>
          <a:off x="3028107" y="1699195"/>
          <a:ext cx="1077854" cy="5389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Resultant of vertical forces</a:t>
          </a:r>
        </a:p>
      </dsp:txBody>
      <dsp:txXfrm>
        <a:off x="3043892" y="1714980"/>
        <a:ext cx="1046284" cy="507357"/>
      </dsp:txXfrm>
    </dsp:sp>
    <dsp:sp modelId="{7E37E503-8C23-6D4A-980B-F3B66FC620E7}">
      <dsp:nvSpPr>
        <dsp:cNvPr id="0" name=""/>
        <dsp:cNvSpPr/>
      </dsp:nvSpPr>
      <dsp:spPr>
        <a:xfrm rot="17500715">
          <a:off x="3737961" y="1416398"/>
          <a:ext cx="1167142" cy="19931"/>
        </a:xfrm>
        <a:custGeom>
          <a:avLst/>
          <a:gdLst/>
          <a:ahLst/>
          <a:cxnLst/>
          <a:rect l="0" t="0" r="0" b="0"/>
          <a:pathLst>
            <a:path>
              <a:moveTo>
                <a:pt x="0" y="9965"/>
              </a:moveTo>
              <a:lnTo>
                <a:pt x="1167142" y="996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4292354" y="1397185"/>
        <a:ext cx="58357" cy="58357"/>
      </dsp:txXfrm>
    </dsp:sp>
    <dsp:sp modelId="{690C3863-C6E1-5B40-A865-25AD10131DF6}">
      <dsp:nvSpPr>
        <dsp:cNvPr id="0" name=""/>
        <dsp:cNvSpPr/>
      </dsp:nvSpPr>
      <dsp:spPr>
        <a:xfrm>
          <a:off x="4537103" y="614604"/>
          <a:ext cx="1077854" cy="5389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Horizontal equilibrium</a:t>
          </a:r>
        </a:p>
      </dsp:txBody>
      <dsp:txXfrm>
        <a:off x="4552888" y="630389"/>
        <a:ext cx="1046284" cy="507357"/>
      </dsp:txXfrm>
    </dsp:sp>
    <dsp:sp modelId="{E563939B-8BBE-0F4A-8A21-966A812E53B6}">
      <dsp:nvSpPr>
        <dsp:cNvPr id="0" name=""/>
        <dsp:cNvSpPr/>
      </dsp:nvSpPr>
      <dsp:spPr>
        <a:xfrm>
          <a:off x="5614958" y="874102"/>
          <a:ext cx="431141" cy="19931"/>
        </a:xfrm>
        <a:custGeom>
          <a:avLst/>
          <a:gdLst/>
          <a:ahLst/>
          <a:cxnLst/>
          <a:rect l="0" t="0" r="0" b="0"/>
          <a:pathLst>
            <a:path>
              <a:moveTo>
                <a:pt x="0" y="9965"/>
              </a:moveTo>
              <a:lnTo>
                <a:pt x="431141" y="996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5819750" y="873289"/>
        <a:ext cx="21557" cy="21557"/>
      </dsp:txXfrm>
    </dsp:sp>
    <dsp:sp modelId="{819A59C6-D4E1-D741-8B53-D1B67A2CB588}">
      <dsp:nvSpPr>
        <dsp:cNvPr id="0" name=""/>
        <dsp:cNvSpPr/>
      </dsp:nvSpPr>
      <dsp:spPr>
        <a:xfrm>
          <a:off x="6046099" y="614604"/>
          <a:ext cx="1077854" cy="538927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Thrust at the key</a:t>
          </a:r>
        </a:p>
      </dsp:txBody>
      <dsp:txXfrm>
        <a:off x="6061884" y="630389"/>
        <a:ext cx="1046284" cy="507357"/>
      </dsp:txXfrm>
    </dsp:sp>
    <dsp:sp modelId="{72CB9DD6-B2AE-E648-A8B9-5136C4ECD997}">
      <dsp:nvSpPr>
        <dsp:cNvPr id="0" name=""/>
        <dsp:cNvSpPr/>
      </dsp:nvSpPr>
      <dsp:spPr>
        <a:xfrm rot="18770822">
          <a:off x="4004537" y="1726281"/>
          <a:ext cx="633991" cy="19931"/>
        </a:xfrm>
        <a:custGeom>
          <a:avLst/>
          <a:gdLst/>
          <a:ahLst/>
          <a:cxnLst/>
          <a:rect l="0" t="0" r="0" b="0"/>
          <a:pathLst>
            <a:path>
              <a:moveTo>
                <a:pt x="0" y="9965"/>
              </a:moveTo>
              <a:lnTo>
                <a:pt x="633991" y="996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4305683" y="1720397"/>
        <a:ext cx="31699" cy="31699"/>
      </dsp:txXfrm>
    </dsp:sp>
    <dsp:sp modelId="{5BC3203F-790D-6842-8116-1152618664C6}">
      <dsp:nvSpPr>
        <dsp:cNvPr id="0" name=""/>
        <dsp:cNvSpPr/>
      </dsp:nvSpPr>
      <dsp:spPr>
        <a:xfrm>
          <a:off x="4537103" y="1234371"/>
          <a:ext cx="1077854" cy="5389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Vertical equilibrium</a:t>
          </a:r>
        </a:p>
      </dsp:txBody>
      <dsp:txXfrm>
        <a:off x="4552888" y="1250156"/>
        <a:ext cx="1046284" cy="507357"/>
      </dsp:txXfrm>
    </dsp:sp>
    <dsp:sp modelId="{DC127375-48BA-C646-976A-A3471136B9E6}">
      <dsp:nvSpPr>
        <dsp:cNvPr id="0" name=""/>
        <dsp:cNvSpPr/>
      </dsp:nvSpPr>
      <dsp:spPr>
        <a:xfrm>
          <a:off x="5614958" y="1493868"/>
          <a:ext cx="431141" cy="19931"/>
        </a:xfrm>
        <a:custGeom>
          <a:avLst/>
          <a:gdLst/>
          <a:ahLst/>
          <a:cxnLst/>
          <a:rect l="0" t="0" r="0" b="0"/>
          <a:pathLst>
            <a:path>
              <a:moveTo>
                <a:pt x="0" y="9965"/>
              </a:moveTo>
              <a:lnTo>
                <a:pt x="431141" y="996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5819750" y="1493056"/>
        <a:ext cx="21557" cy="21557"/>
      </dsp:txXfrm>
    </dsp:sp>
    <dsp:sp modelId="{F6719263-6014-3D44-8DDF-EE1B09D4A51A}">
      <dsp:nvSpPr>
        <dsp:cNvPr id="0" name=""/>
        <dsp:cNvSpPr/>
      </dsp:nvSpPr>
      <dsp:spPr>
        <a:xfrm>
          <a:off x="6046099" y="1234371"/>
          <a:ext cx="1077854" cy="538927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Vertical component of thrust at the springing</a:t>
          </a:r>
        </a:p>
      </dsp:txBody>
      <dsp:txXfrm>
        <a:off x="6061884" y="1250156"/>
        <a:ext cx="1046284" cy="507357"/>
      </dsp:txXfrm>
    </dsp:sp>
    <dsp:sp modelId="{E256896A-12CD-974E-900D-BF26BE140B60}">
      <dsp:nvSpPr>
        <dsp:cNvPr id="0" name=""/>
        <dsp:cNvSpPr/>
      </dsp:nvSpPr>
      <dsp:spPr>
        <a:xfrm rot="2128924">
          <a:off x="7074269" y="1649168"/>
          <a:ext cx="535103" cy="19931"/>
        </a:xfrm>
        <a:custGeom>
          <a:avLst/>
          <a:gdLst/>
          <a:ahLst/>
          <a:cxnLst/>
          <a:rect l="0" t="0" r="0" b="0"/>
          <a:pathLst>
            <a:path>
              <a:moveTo>
                <a:pt x="0" y="9965"/>
              </a:moveTo>
              <a:lnTo>
                <a:pt x="535103" y="996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7328443" y="1645757"/>
        <a:ext cx="26755" cy="26755"/>
      </dsp:txXfrm>
    </dsp:sp>
    <dsp:sp modelId="{167C3F41-5169-3F41-AF24-267B3C2C1E21}">
      <dsp:nvSpPr>
        <dsp:cNvPr id="0" name=""/>
        <dsp:cNvSpPr/>
      </dsp:nvSpPr>
      <dsp:spPr>
        <a:xfrm>
          <a:off x="7559687" y="1544970"/>
          <a:ext cx="1077854" cy="5389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7575472" y="1560755"/>
        <a:ext cx="1046284" cy="507357"/>
      </dsp:txXfrm>
    </dsp:sp>
    <dsp:sp modelId="{35D65E19-69F9-0346-B0B0-D21F0E894E57}">
      <dsp:nvSpPr>
        <dsp:cNvPr id="0" name=""/>
        <dsp:cNvSpPr/>
      </dsp:nvSpPr>
      <dsp:spPr>
        <a:xfrm rot="4099285">
          <a:off x="3737961" y="2500988"/>
          <a:ext cx="1167142" cy="19931"/>
        </a:xfrm>
        <a:custGeom>
          <a:avLst/>
          <a:gdLst/>
          <a:ahLst/>
          <a:cxnLst/>
          <a:rect l="0" t="0" r="0" b="0"/>
          <a:pathLst>
            <a:path>
              <a:moveTo>
                <a:pt x="0" y="9965"/>
              </a:moveTo>
              <a:lnTo>
                <a:pt x="1167142" y="996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4292354" y="2481776"/>
        <a:ext cx="58357" cy="58357"/>
      </dsp:txXfrm>
    </dsp:sp>
    <dsp:sp modelId="{8E585340-2A23-B04C-9526-28A2BBE6F86A}">
      <dsp:nvSpPr>
        <dsp:cNvPr id="0" name=""/>
        <dsp:cNvSpPr/>
      </dsp:nvSpPr>
      <dsp:spPr>
        <a:xfrm>
          <a:off x="4537103" y="2783786"/>
          <a:ext cx="1077854" cy="5389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Moment equilibrium</a:t>
          </a:r>
        </a:p>
      </dsp:txBody>
      <dsp:txXfrm>
        <a:off x="4552888" y="2799571"/>
        <a:ext cx="1046284" cy="507357"/>
      </dsp:txXfrm>
    </dsp:sp>
    <dsp:sp modelId="{356BD0F1-FF71-AB43-B184-6F0FE587F162}">
      <dsp:nvSpPr>
        <dsp:cNvPr id="0" name=""/>
        <dsp:cNvSpPr/>
      </dsp:nvSpPr>
      <dsp:spPr>
        <a:xfrm>
          <a:off x="5614958" y="3043284"/>
          <a:ext cx="431141" cy="19931"/>
        </a:xfrm>
        <a:custGeom>
          <a:avLst/>
          <a:gdLst/>
          <a:ahLst/>
          <a:cxnLst/>
          <a:rect l="0" t="0" r="0" b="0"/>
          <a:pathLst>
            <a:path>
              <a:moveTo>
                <a:pt x="0" y="9965"/>
              </a:moveTo>
              <a:lnTo>
                <a:pt x="431141" y="996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5819750" y="3042471"/>
        <a:ext cx="21557" cy="21557"/>
      </dsp:txXfrm>
    </dsp:sp>
    <dsp:sp modelId="{654794DC-9BA8-014E-BB80-282F3E367704}">
      <dsp:nvSpPr>
        <dsp:cNvPr id="0" name=""/>
        <dsp:cNvSpPr/>
      </dsp:nvSpPr>
      <dsp:spPr>
        <a:xfrm>
          <a:off x="6046099" y="2783786"/>
          <a:ext cx="1077854" cy="538927"/>
        </a:xfrm>
        <a:prstGeom prst="roundRect">
          <a:avLst>
            <a:gd name="adj" fmla="val 10000"/>
          </a:avLst>
        </a:prstGeom>
        <a:solidFill>
          <a:schemeClr val="accent4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Horizontal component of thrust at the springing</a:t>
          </a:r>
        </a:p>
      </dsp:txBody>
      <dsp:txXfrm>
        <a:off x="6061884" y="2799571"/>
        <a:ext cx="1046284" cy="507357"/>
      </dsp:txXfrm>
    </dsp:sp>
    <dsp:sp modelId="{8E3E49E5-3B66-E841-88FD-6805A1FF4D41}">
      <dsp:nvSpPr>
        <dsp:cNvPr id="0" name=""/>
        <dsp:cNvSpPr/>
      </dsp:nvSpPr>
      <dsp:spPr>
        <a:xfrm rot="17363076">
          <a:off x="6682777" y="2420365"/>
          <a:ext cx="1320706" cy="19931"/>
        </a:xfrm>
        <a:custGeom>
          <a:avLst/>
          <a:gdLst/>
          <a:ahLst/>
          <a:cxnLst/>
          <a:rect l="0" t="0" r="0" b="0"/>
          <a:pathLst>
            <a:path>
              <a:moveTo>
                <a:pt x="0" y="9965"/>
              </a:moveTo>
              <a:lnTo>
                <a:pt x="1320706" y="996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7310112" y="2397313"/>
        <a:ext cx="66035" cy="66035"/>
      </dsp:txXfrm>
    </dsp:sp>
    <dsp:sp modelId="{0012A368-8996-ED45-A5A5-049EF06E11AC}">
      <dsp:nvSpPr>
        <dsp:cNvPr id="0" name=""/>
        <dsp:cNvSpPr/>
      </dsp:nvSpPr>
      <dsp:spPr>
        <a:xfrm>
          <a:off x="7562306" y="1537948"/>
          <a:ext cx="1077854" cy="538927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Thrust at the springing</a:t>
          </a:r>
        </a:p>
      </dsp:txBody>
      <dsp:txXfrm>
        <a:off x="7578091" y="1553733"/>
        <a:ext cx="1046284" cy="507357"/>
      </dsp:txXfrm>
    </dsp:sp>
    <dsp:sp modelId="{A1565245-C9EF-8840-B090-C0972D99CF44}">
      <dsp:nvSpPr>
        <dsp:cNvPr id="0" name=""/>
        <dsp:cNvSpPr/>
      </dsp:nvSpPr>
      <dsp:spPr>
        <a:xfrm rot="171430">
          <a:off x="8639901" y="1807872"/>
          <a:ext cx="418307" cy="19931"/>
        </a:xfrm>
        <a:custGeom>
          <a:avLst/>
          <a:gdLst/>
          <a:ahLst/>
          <a:cxnLst/>
          <a:rect l="0" t="0" r="0" b="0"/>
          <a:pathLst>
            <a:path>
              <a:moveTo>
                <a:pt x="0" y="9965"/>
              </a:moveTo>
              <a:lnTo>
                <a:pt x="418307" y="996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8838596" y="1807380"/>
        <a:ext cx="20915" cy="20915"/>
      </dsp:txXfrm>
    </dsp:sp>
    <dsp:sp modelId="{3329E6FA-54B3-4E44-9E3A-5A2286CA12E7}">
      <dsp:nvSpPr>
        <dsp:cNvPr id="0" name=""/>
        <dsp:cNvSpPr/>
      </dsp:nvSpPr>
      <dsp:spPr>
        <a:xfrm>
          <a:off x="9057948" y="1558799"/>
          <a:ext cx="1077854" cy="538927"/>
        </a:xfrm>
        <a:prstGeom prst="roundRect">
          <a:avLst>
            <a:gd name="adj" fmla="val 10000"/>
          </a:avLst>
        </a:prstGeom>
        <a:solidFill>
          <a:srgbClr val="FFD7FF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ULS checks</a:t>
          </a:r>
        </a:p>
      </dsp:txBody>
      <dsp:txXfrm>
        <a:off x="9073733" y="1574584"/>
        <a:ext cx="1046284" cy="507357"/>
      </dsp:txXfrm>
    </dsp:sp>
    <dsp:sp modelId="{5053A327-D7F6-B340-89EE-7DF343C914A9}">
      <dsp:nvSpPr>
        <dsp:cNvPr id="0" name=""/>
        <dsp:cNvSpPr/>
      </dsp:nvSpPr>
      <dsp:spPr>
        <a:xfrm rot="18583273">
          <a:off x="10019508" y="1570479"/>
          <a:ext cx="644382" cy="19931"/>
        </a:xfrm>
        <a:custGeom>
          <a:avLst/>
          <a:gdLst/>
          <a:ahLst/>
          <a:cxnLst/>
          <a:rect l="0" t="0" r="0" b="0"/>
          <a:pathLst>
            <a:path>
              <a:moveTo>
                <a:pt x="0" y="9965"/>
              </a:moveTo>
              <a:lnTo>
                <a:pt x="644382" y="996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10325590" y="1564336"/>
        <a:ext cx="32219" cy="32219"/>
      </dsp:txXfrm>
    </dsp:sp>
    <dsp:sp modelId="{36A11AD9-D122-0C48-BDEF-420F4B06CBF9}">
      <dsp:nvSpPr>
        <dsp:cNvPr id="0" name=""/>
        <dsp:cNvSpPr/>
      </dsp:nvSpPr>
      <dsp:spPr>
        <a:xfrm>
          <a:off x="10547596" y="1063164"/>
          <a:ext cx="1077854" cy="5389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Compressive stress</a:t>
          </a:r>
        </a:p>
      </dsp:txBody>
      <dsp:txXfrm>
        <a:off x="10563381" y="1078949"/>
        <a:ext cx="1046284" cy="507357"/>
      </dsp:txXfrm>
    </dsp:sp>
    <dsp:sp modelId="{AA95FA2C-1E70-074F-8274-21DAA4F763B6}">
      <dsp:nvSpPr>
        <dsp:cNvPr id="0" name=""/>
        <dsp:cNvSpPr/>
      </dsp:nvSpPr>
      <dsp:spPr>
        <a:xfrm rot="3091867">
          <a:off x="10006365" y="2086462"/>
          <a:ext cx="685014" cy="19931"/>
        </a:xfrm>
        <a:custGeom>
          <a:avLst/>
          <a:gdLst/>
          <a:ahLst/>
          <a:cxnLst/>
          <a:rect l="0" t="0" r="0" b="0"/>
          <a:pathLst>
            <a:path>
              <a:moveTo>
                <a:pt x="0" y="9965"/>
              </a:moveTo>
              <a:lnTo>
                <a:pt x="685014" y="996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10331747" y="2079302"/>
        <a:ext cx="34250" cy="34250"/>
      </dsp:txXfrm>
    </dsp:sp>
    <dsp:sp modelId="{71B7F489-EC5D-E349-A04F-27E193755F8F}">
      <dsp:nvSpPr>
        <dsp:cNvPr id="0" name=""/>
        <dsp:cNvSpPr/>
      </dsp:nvSpPr>
      <dsp:spPr>
        <a:xfrm>
          <a:off x="10561943" y="2095129"/>
          <a:ext cx="1077854" cy="5389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Shear stress</a:t>
          </a:r>
        </a:p>
      </dsp:txBody>
      <dsp:txXfrm>
        <a:off x="10577728" y="2110914"/>
        <a:ext cx="1046284" cy="507357"/>
      </dsp:txXfrm>
    </dsp:sp>
    <dsp:sp modelId="{ECC8C918-88AC-0E4A-8ACE-2F8783F1B27E}">
      <dsp:nvSpPr>
        <dsp:cNvPr id="0" name=""/>
        <dsp:cNvSpPr/>
      </dsp:nvSpPr>
      <dsp:spPr>
        <a:xfrm rot="4631867">
          <a:off x="7895544" y="2730248"/>
          <a:ext cx="1913163" cy="19931"/>
        </a:xfrm>
        <a:custGeom>
          <a:avLst/>
          <a:gdLst/>
          <a:ahLst/>
          <a:cxnLst/>
          <a:rect l="0" t="0" r="0" b="0"/>
          <a:pathLst>
            <a:path>
              <a:moveTo>
                <a:pt x="0" y="9965"/>
              </a:moveTo>
              <a:lnTo>
                <a:pt x="1913163" y="996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8804297" y="2692385"/>
        <a:ext cx="95658" cy="95658"/>
      </dsp:txXfrm>
    </dsp:sp>
    <dsp:sp modelId="{E3B041FB-39D0-514D-A148-D47658158A69}">
      <dsp:nvSpPr>
        <dsp:cNvPr id="0" name=""/>
        <dsp:cNvSpPr/>
      </dsp:nvSpPr>
      <dsp:spPr>
        <a:xfrm>
          <a:off x="9064091" y="3403552"/>
          <a:ext cx="1077854" cy="5389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SLS checks</a:t>
          </a:r>
        </a:p>
      </dsp:txBody>
      <dsp:txXfrm>
        <a:off x="9079876" y="3419337"/>
        <a:ext cx="1046284" cy="507357"/>
      </dsp:txXfrm>
    </dsp:sp>
    <dsp:sp modelId="{5CC2313A-BD32-6D48-83FF-3788D38A9D8A}">
      <dsp:nvSpPr>
        <dsp:cNvPr id="0" name=""/>
        <dsp:cNvSpPr/>
      </dsp:nvSpPr>
      <dsp:spPr>
        <a:xfrm rot="19457599">
          <a:off x="10092040" y="3508109"/>
          <a:ext cx="530952" cy="19931"/>
        </a:xfrm>
        <a:custGeom>
          <a:avLst/>
          <a:gdLst/>
          <a:ahLst/>
          <a:cxnLst/>
          <a:rect l="0" t="0" r="0" b="0"/>
          <a:pathLst>
            <a:path>
              <a:moveTo>
                <a:pt x="0" y="9965"/>
              </a:moveTo>
              <a:lnTo>
                <a:pt x="530952" y="996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10344243" y="3504801"/>
        <a:ext cx="26547" cy="26547"/>
      </dsp:txXfrm>
    </dsp:sp>
    <dsp:sp modelId="{5120509A-D5B8-804C-9D77-C2C18F78546F}">
      <dsp:nvSpPr>
        <dsp:cNvPr id="0" name=""/>
        <dsp:cNvSpPr/>
      </dsp:nvSpPr>
      <dsp:spPr>
        <a:xfrm>
          <a:off x="10573088" y="3093669"/>
          <a:ext cx="1077854" cy="5389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Eccentricity limit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NA</a:t>
          </a:r>
        </a:p>
      </dsp:txBody>
      <dsp:txXfrm>
        <a:off x="10588873" y="3109454"/>
        <a:ext cx="1046284" cy="507357"/>
      </dsp:txXfrm>
    </dsp:sp>
    <dsp:sp modelId="{CAFB2DEF-9D7E-D14D-92BB-C30B0EC595F8}">
      <dsp:nvSpPr>
        <dsp:cNvPr id="0" name=""/>
        <dsp:cNvSpPr/>
      </dsp:nvSpPr>
      <dsp:spPr>
        <a:xfrm rot="2142401">
          <a:off x="10092040" y="3817992"/>
          <a:ext cx="530952" cy="19931"/>
        </a:xfrm>
        <a:custGeom>
          <a:avLst/>
          <a:gdLst/>
          <a:ahLst/>
          <a:cxnLst/>
          <a:rect l="0" t="0" r="0" b="0"/>
          <a:pathLst>
            <a:path>
              <a:moveTo>
                <a:pt x="0" y="9965"/>
              </a:moveTo>
              <a:lnTo>
                <a:pt x="530952" y="996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10344243" y="3814684"/>
        <a:ext cx="26547" cy="26547"/>
      </dsp:txXfrm>
    </dsp:sp>
    <dsp:sp modelId="{FFE9BE07-9831-9B47-BD40-5B674231869C}">
      <dsp:nvSpPr>
        <dsp:cNvPr id="0" name=""/>
        <dsp:cNvSpPr/>
      </dsp:nvSpPr>
      <dsp:spPr>
        <a:xfrm>
          <a:off x="10573088" y="3713436"/>
          <a:ext cx="1077854" cy="5389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Compressive stress</a:t>
          </a:r>
        </a:p>
      </dsp:txBody>
      <dsp:txXfrm>
        <a:off x="10588873" y="3729221"/>
        <a:ext cx="1046284" cy="5073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B7B924-E446-2444-BA53-CCC34F69B50E}">
      <dsp:nvSpPr>
        <dsp:cNvPr id="0" name=""/>
        <dsp:cNvSpPr/>
      </dsp:nvSpPr>
      <dsp:spPr>
        <a:xfrm>
          <a:off x="3713" y="1992058"/>
          <a:ext cx="1765701" cy="8828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Analytical solution</a:t>
          </a:r>
        </a:p>
      </dsp:txBody>
      <dsp:txXfrm>
        <a:off x="29571" y="2017916"/>
        <a:ext cx="1713985" cy="831134"/>
      </dsp:txXfrm>
    </dsp:sp>
    <dsp:sp modelId="{95D15937-127E-B647-9C0D-DBF5978F97A4}">
      <dsp:nvSpPr>
        <dsp:cNvPr id="0" name=""/>
        <dsp:cNvSpPr/>
      </dsp:nvSpPr>
      <dsp:spPr>
        <a:xfrm>
          <a:off x="1769414" y="2417158"/>
          <a:ext cx="706280" cy="32651"/>
        </a:xfrm>
        <a:custGeom>
          <a:avLst/>
          <a:gdLst/>
          <a:ahLst/>
          <a:cxnLst/>
          <a:rect l="0" t="0" r="0" b="0"/>
          <a:pathLst>
            <a:path>
              <a:moveTo>
                <a:pt x="0" y="16325"/>
              </a:moveTo>
              <a:lnTo>
                <a:pt x="706280" y="1632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2104898" y="2415826"/>
        <a:ext cx="35314" cy="35314"/>
      </dsp:txXfrm>
    </dsp:sp>
    <dsp:sp modelId="{3C373E3D-447C-D941-B593-C836FEFA97E7}">
      <dsp:nvSpPr>
        <dsp:cNvPr id="0" name=""/>
        <dsp:cNvSpPr/>
      </dsp:nvSpPr>
      <dsp:spPr>
        <a:xfrm>
          <a:off x="2475695" y="1992058"/>
          <a:ext cx="1765701" cy="8828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Global equilibrium</a:t>
          </a:r>
        </a:p>
      </dsp:txBody>
      <dsp:txXfrm>
        <a:off x="2501553" y="2017916"/>
        <a:ext cx="1713985" cy="831134"/>
      </dsp:txXfrm>
    </dsp:sp>
    <dsp:sp modelId="{A582D6DF-80F5-074F-A71B-08B070B61215}">
      <dsp:nvSpPr>
        <dsp:cNvPr id="0" name=""/>
        <dsp:cNvSpPr/>
      </dsp:nvSpPr>
      <dsp:spPr>
        <a:xfrm>
          <a:off x="4241397" y="2417158"/>
          <a:ext cx="706280" cy="32651"/>
        </a:xfrm>
        <a:custGeom>
          <a:avLst/>
          <a:gdLst/>
          <a:ahLst/>
          <a:cxnLst/>
          <a:rect l="0" t="0" r="0" b="0"/>
          <a:pathLst>
            <a:path>
              <a:moveTo>
                <a:pt x="0" y="16325"/>
              </a:moveTo>
              <a:lnTo>
                <a:pt x="706280" y="1632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4576880" y="2415826"/>
        <a:ext cx="35314" cy="35314"/>
      </dsp:txXfrm>
    </dsp:sp>
    <dsp:sp modelId="{7DD79AD7-5B19-B746-9074-CAFC7C48CD59}">
      <dsp:nvSpPr>
        <dsp:cNvPr id="0" name=""/>
        <dsp:cNvSpPr/>
      </dsp:nvSpPr>
      <dsp:spPr>
        <a:xfrm>
          <a:off x="4947678" y="1992058"/>
          <a:ext cx="1765701" cy="8828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Resultant of vertical forces</a:t>
          </a:r>
        </a:p>
      </dsp:txBody>
      <dsp:txXfrm>
        <a:off x="4973536" y="2017916"/>
        <a:ext cx="1713985" cy="831134"/>
      </dsp:txXfrm>
    </dsp:sp>
    <dsp:sp modelId="{5ED4A1E5-0B87-D14A-BC55-A0507E26AF0F}">
      <dsp:nvSpPr>
        <dsp:cNvPr id="0" name=""/>
        <dsp:cNvSpPr/>
      </dsp:nvSpPr>
      <dsp:spPr>
        <a:xfrm rot="19457599">
          <a:off x="6631626" y="2163338"/>
          <a:ext cx="869787" cy="32651"/>
        </a:xfrm>
        <a:custGeom>
          <a:avLst/>
          <a:gdLst/>
          <a:ahLst/>
          <a:cxnLst/>
          <a:rect l="0" t="0" r="0" b="0"/>
          <a:pathLst>
            <a:path>
              <a:moveTo>
                <a:pt x="0" y="16325"/>
              </a:moveTo>
              <a:lnTo>
                <a:pt x="869787" y="1632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044775" y="2157919"/>
        <a:ext cx="43489" cy="43489"/>
      </dsp:txXfrm>
    </dsp:sp>
    <dsp:sp modelId="{B4F56842-1C2E-794D-B3C9-A096D0CA5C92}">
      <dsp:nvSpPr>
        <dsp:cNvPr id="0" name=""/>
        <dsp:cNvSpPr/>
      </dsp:nvSpPr>
      <dsp:spPr>
        <a:xfrm>
          <a:off x="7419660" y="1484419"/>
          <a:ext cx="1765701" cy="8828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Scour</a:t>
          </a:r>
        </a:p>
      </dsp:txBody>
      <dsp:txXfrm>
        <a:off x="7445518" y="1510277"/>
        <a:ext cx="1713985" cy="831134"/>
      </dsp:txXfrm>
    </dsp:sp>
    <dsp:sp modelId="{1B2F1355-53DB-854B-9B93-6CA93DEE9735}">
      <dsp:nvSpPr>
        <dsp:cNvPr id="0" name=""/>
        <dsp:cNvSpPr/>
      </dsp:nvSpPr>
      <dsp:spPr>
        <a:xfrm>
          <a:off x="9185362" y="1909519"/>
          <a:ext cx="706280" cy="32651"/>
        </a:xfrm>
        <a:custGeom>
          <a:avLst/>
          <a:gdLst/>
          <a:ahLst/>
          <a:cxnLst/>
          <a:rect l="0" t="0" r="0" b="0"/>
          <a:pathLst>
            <a:path>
              <a:moveTo>
                <a:pt x="0" y="16325"/>
              </a:moveTo>
              <a:lnTo>
                <a:pt x="706280" y="1632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9520845" y="1908187"/>
        <a:ext cx="35314" cy="35314"/>
      </dsp:txXfrm>
    </dsp:sp>
    <dsp:sp modelId="{17AE4AD3-CCB5-F54F-A46A-0EE1A6B90374}">
      <dsp:nvSpPr>
        <dsp:cNvPr id="0" name=""/>
        <dsp:cNvSpPr/>
      </dsp:nvSpPr>
      <dsp:spPr>
        <a:xfrm>
          <a:off x="9891643" y="1484419"/>
          <a:ext cx="1765701" cy="8828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Repeat previous steps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For different scour depths</a:t>
          </a:r>
        </a:p>
      </dsp:txBody>
      <dsp:txXfrm>
        <a:off x="9917501" y="1510277"/>
        <a:ext cx="1713985" cy="831134"/>
      </dsp:txXfrm>
    </dsp:sp>
    <dsp:sp modelId="{C5069685-4A32-714A-8EEB-D4EA364907F8}">
      <dsp:nvSpPr>
        <dsp:cNvPr id="0" name=""/>
        <dsp:cNvSpPr/>
      </dsp:nvSpPr>
      <dsp:spPr>
        <a:xfrm rot="2142401">
          <a:off x="6631626" y="2670977"/>
          <a:ext cx="869787" cy="32651"/>
        </a:xfrm>
        <a:custGeom>
          <a:avLst/>
          <a:gdLst/>
          <a:ahLst/>
          <a:cxnLst/>
          <a:rect l="0" t="0" r="0" b="0"/>
          <a:pathLst>
            <a:path>
              <a:moveTo>
                <a:pt x="0" y="16325"/>
              </a:moveTo>
              <a:lnTo>
                <a:pt x="869787" y="1632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7044775" y="2665558"/>
        <a:ext cx="43489" cy="43489"/>
      </dsp:txXfrm>
    </dsp:sp>
    <dsp:sp modelId="{FE545C94-DB3A-E348-BC6A-1141F834C0A9}">
      <dsp:nvSpPr>
        <dsp:cNvPr id="0" name=""/>
        <dsp:cNvSpPr/>
      </dsp:nvSpPr>
      <dsp:spPr>
        <a:xfrm>
          <a:off x="7419660" y="2499697"/>
          <a:ext cx="1765701" cy="8828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No scour</a:t>
          </a:r>
        </a:p>
      </dsp:txBody>
      <dsp:txXfrm>
        <a:off x="7445518" y="2525555"/>
        <a:ext cx="1713985" cy="831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3T14:34:11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1 340 24575,'73'-29'0,"10"-2"0,-39 16 0,8-2 0,11-2 0,14-5 0,2 1 0,-10 1 0,9-1 0,-2 0-294,11-4 0,7-1 0,-20 5 294,-17 4 290,-39 11-290,-2 3 0,-12 2 0,-1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3T14:34:1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5 261 24575,'-4'-7'0,"9"-9"0,3 3 0,18-17 0,10 0 0,13-11 0,0 0 0,-13 12 0,-11 7 0,-15 12 0,0 3 0,-6 0 0,-1 3 0,-3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1:07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222 5 24575,'-8'3'0,"-4"6"0,-12-4 0,-10 18 0,3-12 0,4 9 0,0-7 0,13-4 0,-6 3 0,10-4 0,4 0 0,0 3 0,4-3 0,2 3 0,0-5 0,0 8 0,0-4 0,0 3 0,0 1 0,0-4 0,0 9 0,0-5 0,2 0 0,2 3 0,-1-8 0,5 6 0,-4-4 0,6 0 0,-4 0 0,-1-3 0,-2 7 0,-1-8 0,1 5 0,0-6 0,2-1 0,-2-2 0,2 2 0,8-4 0,0 1 0,4-2 0,10 4 0,-9 0 0,19 6 0,-19-6 0,5 0 0,-8-4 0,-5 0 0,4 0 0,-8 0 0,4 0 0,-4 0 0,5 0 0,-5 0 0,4 0 0,3 0 0,-4 0 0,6 0 0,-9-2 0,4-1 0,-4 0 0,9-3 0,-8 3 0,5 0 0,-4-2 0,0 4 0,7-4 0,-5 2 0,2-3 0,-7 3 0,1-2 0,2 0 0,-2-1 0,4-4 0,-6 4 0,3-2 0,-2 0 0,-1 2 0,4-8 0,-5 7 0,3-5 0,-3 7 0,2-8 0,-4 4 0,8-10 0,-5 9 0,3-4 0,-5 8 0,-2-4 0,0-3 0,0 4 0,0-6 0,0 9 0,0-4 0,0 4 0,0-2 0,0 3 0,0 0 0,0-3 0,0 2 0,0-4 0,0 4 0,0-4 0,-2 1 0,1 1 0,-3 0 0,1 3 0,-3 0 0,1-1 0,0 1 0,-3-3 0,2 5 0,-2-4 0,1 1 0,1 3 0,-9-5 0,6 7 0,-4-2 0,5 1 0,3-1 0,0 0 0,-3 0 0,2 3 0,-2-2 0,3 2 0,0-3 0,-3 3 0,2 0 0,-4 0 0,4 0 0,-4 0 0,4 0 0,-4 0 0,4 0 0,-4 0 0,4 0 0,-4 0 0,4 0 0,-5 0 0,6 0 0,-10 3 0,6-2 0,-4 2 0,3-3 0,4 0 0,-4 0 0,4 0 0,-4 0 0,1-2 0,1 1 0,0-1 0,3 4 0,4 1 0,0 0 0,3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1:16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86 24575,'3'5'0,"-1"1"0,1-1 0,0-2 0,5-5 0,-2-2 0,-3-4 0,-4 3 0,-4 2 0,-3 1 0,2 4 0,-2 1 0,5 2 0,-4 3 0,6-2 0,-4 2 0,5 0 0,0-2 0,0 4 0,3-4 0,0 0 0,2-4 0,3-2 0,0-5 0,-2 2 0,-1-7 0,-2 1 0,0 1 0,0 0 0,-1 0 0,-4 3 0,-1-1 0,-3 1 0,1 7 0,-3-1 0,5 4 0,-2 1 0,5 2 0,-2-2 0,1 4 0,-1-4 0,2 4 0,0-4 0,2 2 0,1-3 0,3 1 0,6-3 0,-1-10 0,-1-4 0,1-5 0,-10 3 0,4 3 0,-5 4 0,0-9 0,0 6 0,0-4 0,-3-1 0,0 7 0,-3-5 0,1 6 0,-1 3 0,1 1 0,-7 2 0,3 0 0,-11 0 0,11 0 0,-3 5 0,6-2 0,1 8 0,2-5 0,1 4 0,2-4 0,0 4 0,2-4 0,1 0 0,3-4 0,1-2 0,-1 0 0,9-3 0,-8 0 0,3-3 0,-3-2 0,-6 2 0,6-1 0,-6 1 0,8-6 0,-8 5 0,5-7 0,-8 8 0,-3 0 0,-4 4 0,1 2 0,-2 0 0,4 0 0,-9 6 0,11-2 0,-5 8 0,6-6 0,3 4 0,-3-4 0,3 4 0,3-1 0,-3-1 0,5 0 0,0 0 0,2-2 0,0 1 0,-1-4 0,2 0 0,-2-3 0,1-2 0,-4-4 0,0 0 0,-3-4 0,0 4 0,0-4 0,0 4 0,0-4 0,0 4 0,-3-2 0,-2 5 0,-1 1 0,-4 2 0,4 0 0,-4 2 0,4 1 0,-2 3 0,5 2 0,1 0 0,2 3 0,0-3 0,0 3 0,0-5 0,2 1 0,1 1 0,3-4 0,-1 1 0,3-5 0,-2 0 0,9-3 0,-8-3 0,2-3 0,-6 1 0,0-7 0,0 8 0,1-5 0,-2 7 0,-2-3 0,0-5 0,-2 4 0,-1-1 0,-2 8 0,-1 0 0,1 1 0,0-1 0,-3 2 0,2 0 0,-4 2 0,4 1 0,0 2 0,4 1 0,2 2 0,0-2 0,0 8 0,0-4 0,0 3 0,0-3 0,3-4 0,0 2 0,2-5 0,3-1 0,-2-2 0,4 0 0,-4 0 0,4 0 0,-1-2 0,2-4 0,-5 0 0,-2-4 0,-4 4 0,0-4 0,-2 4 0,-11-12 0,2 10 0,-5-5 0,8 11 0,3 2 0,-3 0 0,2 2 0,1 8 0,3-1 0,2 4 0,0-3 0,0-4 0,0 4 0,2-1 0,1-3 0,2-1 0,8-8 0,-6 0 0,2-3 0,-4-2 0,-2 2 0,0-2 0,0-4 0,-3 3 0,-3-4 0,0 8 0,-2 2 0,-3 3 0,2 5 0,-1-1 0,4 4 0,0-3 0,3 0 0,0 3 0,0-4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1:21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63 24575,'-5'-3'0,"0"0"0,-7 6 0,7 0 0,-7 4 0,12 0 0,-3-1 0,3 9 0,0-6 0,0 4 0,0-3 0,0-4 0,3 2 0,0 0 0,2-2 0,3 2 0,-2-3 0,2 1 0,0-6 0,-2 2 0,4-4 0,-4 0 0,9-5 0,-8-2 0,5 0 0,-7 1 0,1 2 0,-3 1 0,5-7 0,-6 3 0,4-4 0,-6 3 0,0 4 0,0-4 0,0 4 0,0-9 0,-3 2 0,0-1 0,-3 4 0,-2 3 0,2 6 0,-4-4 0,4 5 0,-4 0 0,4 0 0,-4 0 0,4 0 0,-9 3 0,11 0 0,-5 3 0,9 2 0,0-2 0,0 4 0,0 3 0,0-3 0,0 4 0,0-1 0,0-3 0,0 4 0,2-8 0,1 2 0,3-5 0,1-1 0,-1-2 0,5 0 0,1 0 0,-2 0 0,4 0 0,-5-2 0,-3-3 0,-1-1 0,-5-4 0,0 4 0,-3-9 0,-3 8 0,-3-7 0,1 10 0,0-1 0,0 3 0,2 1 0,-4-1 0,4 2 0,-4 0 0,-2 0 0,0 2 0,-3 4 0,9 0 0,1 4 0,5-4 0,0 4 0,0-4 0,0 5 0,0-5 0,0 4 0,0-4 0,3 8 0,0-9 0,3 4 0,2-9 0,-2 0 0,4 0 0,-4 0 0,2 0 0,-2 0 0,-1 0 0,0-2 0,-2-1 0,0-2 0,5-15 0,-5 11 0,5-11 0,-8 14 0,0 1 0,-2 0 0,-1-1 0,-3 4 0,-1-1 0,1 3 0,0 0 0,4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3:57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157 152 24575,'-3'8'0,"3"1"0,0-1 0,5 0 0,-4 0 0,6 0 0,-3 1 0,1-2 0,0-1 0,-2-1 0,2 1 0,1-3 0,-1-1 0,1-2 0,-1 0 0,0 0 0,3-2 0,1-4 0,-3-2 0,3-3 0,-7 3 0,2 0 0,-4 0 0,0 3 0,0-6 0,0 5 0,0-1 0,0 1 0,-2-1 0,-1 3 0,-5-3 0,2 4 0,-1 0 0,-1 1 0,-5-1 0,4 2 0,-10-2 0,5-3 0,-6 4 0,-1-4 0,-15 6 0,12 0 0,-6 0 0,16 0 0,8 0 0,-2 3 0,5 0 0,1 2 0,2 0 0,0 1 0,0-1 0,0 3 0,0-2 0,2 4 0,1-4 0,0 5 0,2-3 0,0 0 0,1 0 0,2-5 0,0 0 0,-2-3 0,4 0 0,-4 0 0,5 0 0,-5 0 0,4 0 0,-4 0 0,4-3 0,-1 0 0,-1-2 0,2 0 0,-6-1 0,7-6 0,-10 5 0,5-7 0,-6 8 0,0-4 0,-2 4 0,-1-2 0,-2 3 0,-1-1 0,1 3 0,0 1 0,-3 2 0,2 0 0,-4 0 0,0 9 0,4-2 0,0 6 0,6-3 0,0-4 0,0 5 0,0-5 0,0 4 0,2-4 0,1 2 0,0-3 0,2 1 0,-2-1 0,5-2 0,-2-1 0,4-2 0,-4 0 0,5 0 0,-5 0 0,4 0 0,-4 0 0,4 0 0,3 0 0,-4 0 0,10-3 0,-14-2 0,9-4 0,-11 1 0,3 0 0,-4 0 0,-2 2 0,0-8 0,-3 0 0,0 3 0,-3 1 0,-2 10 0,3 0 0,-10 0 0,6 0 0,-11 0 0,11 0 0,-6 0 0,9 3 0,-1 0 0,4 2 0,0 3 0,3-2 0,0 4 0,0-4 0,0 9 0,0-6 0,0 4 0,0 2 0,0-6 0,0 6 0,0-4 0,3 4 0,1-5 0,4 2 0,-2-6 0,2-3 0,-3 1 0,3-3 0,5 1 0,-4-2 0,6 0 0,-9-2 0,4 1 0,-4-3 0,5-2 0,-5 0 0,4-4 0,-4 4 0,-1-1 0,-2 1 0,-3-1 0,0 1 0,0-5 0,0 6 0,-3-6 0,0 3 0,-2 2 0,-11-11 0,2 7 0,-6-4 0,0 8 0,4 3 0,3 2 0,-2-2 0,9 3 0,-4 0 0,4 0 0,-4 0 0,-3 0 0,4 0 0,-6 0 0,9 0 0,-4 0 0,2 5 0,2-1 0,-4 6 0,9-4 0,-4 2 0,5 4 0,0-3 0,0 4 0,0 2 0,0-6 0,0 11 0,0-11 0,0 6 0,3-9 0,2 2 0,4-5 0,-1-1 0,7 1 0,-6 0 0,11 1 0,-11-2 0,6-2 0,-2 0 0,-4 0 0,10-3 0,-12 0 0,8-5 0,-12 2 0,4-2 0,-6 0 0,1-4 0,1 0 0,0-1 0,0 5 0,-1 1 0,-2-6 0,0 4 0,0-6 0,0 3 0,0 2 0,-2-4 0,1 8 0,-6-4 0,4 4 0,-5 0 0,3 1 0,-3 0 0,2 2 0,-4-2 0,4 5 0,-4 0 0,4 0 0,-4 0 0,4 0 0,-5 0 0,6 0 0,-3 2 0,5 1 0,0 9 0,3 2 0,0 0 0,0 5 0,0-10 0,0 4 0,0-3 0,0-4 0,3 2 0,2 0 0,1-2 0,5 0 0,-5-4 0,8 4 0,-4-4 0,9 4 0,-7-6 0,8 0 0,-8 0 0,3 0 0,0 0 0,-6 0 0,10-3 0,-12 0 0,6-3 0,-8 0 0,3-1 0,-2-2 0,-1 1 0,-2-7 0,-3 6 0,0-4 0,0 3 0,0 4 0,-3-8 0,-1 9 0,-1-6 0,-3 10 0,-5-7 0,-3 6 0,-5-4 0,1 6 0,6 0 0,-20 0 0,16 0 0,-12 0 0,12 0 0,8 0 0,-2 0 0,-3 3 0,10 0 0,-6 6 0,10-3 0,-1 8 0,2-7 0,0 8 0,0-2 0,0-4 0,0 6 0,0-9 0,2 4 0,1-1 0,3 1 0,-1-1 0,3 1 0,-2-6 0,4 3 0,-4-7 0,9 3 0,-6-3 0,11 0 0,-11 0 0,6 0 0,-2 0 0,-4 0 0,6-2 0,-9 1 0,8-4 0,-4-1 0,3-1 0,-5 0 0,-5 1 0,-1-6 0,-2 5 0,0-7 0,0 5 0,0 1 0,0-6 0,0 0 0,0-2 0,0 3 0,0-1 0,-2 4 0,-1-2 0,-13-7 0,8 11 0,-25-20 0,21 22 0,-18-9 0,18 10 0,-16 4 0,17-3 0,-11 4 0,16 0 0,-4 0 0,4 0 0,-4 0 0,4 2 0,-2 1 0,5 2 0,1 3 0,2-2 0,0 9 0,0-1 0,0 2 0,0 3 0,0-9 0,0 9 0,0-5 0,3 6 0,0 1 0,4-1 0,0-6 0,1-4 0,2 1 0,-1-8 0,0 6 0,-2-4 0,6-4 0,-3 6 0,9-6 0,-10 1 0,6-2 0,-4 0 0,4 0 0,-3 0 0,8 0 0,-11 0 0,6 0 0,-9 0 0,4-2 0,-4-1 0,2-2 0,-5-1 0,-1-2 0,-2 3 0,0-6 0,0 5 0,0-4 0,0 4 0,0-4 0,-2 4 0,-3-1 0,-8-2 0,-3 5 0,-5-2 0,1 3 0,6 2 0,0-2 0,8 3 0,-9 3 0,1 1 0,1 2 0,3 0 0,5-1 0,0 1 0,1-1 0,-9 15 0,11-11 0,-7 11 0,9-7 0,0-4 0,0 4 0,0-3 0,0-4 0,0 4 0,3-4 0,4 9 0,1-10 0,2 4 0,5-9 0,-6 0 0,11 0 0,-11 0 0,6 0 0,-7-3 0,1-2 0,-2-1 0,-4-2 0,0 3 0,-3-3 0,0 2 0,0-8 0,0 4 0,0-2 0,0 2 0,5-19 0,-4 16 0,4-15 0,-8 16 0,0 5 0,-3-3 0,1 5 0,-1 3 0,1-1 0,0-2 0,-3 4 0,0 1 0,-1 1 0,-1 4 0,6-2 0,0 2 0,4 3 0,0-2 0,0 4 0,0-4 0,0 4 0,0-4 0,0 5 0,2-5 0,4-1 0,-3-2 0,2-3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4:0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24575,'-3'12'0,"1"-2"0,6 17 0,-3-13 0,3 21 0,6-1 0,-7 7 0,7 13 0,-10 10 0,0-4 0,0 4 0,0-10 0,0-22 0,0 12 0,0-21 0,0 5 0,0 9 0,0-19 0,0 16 0,0-24 0,0 2 0,0 3 0,0-5 0,0 2 0,0-15 0,0-6 0,0-28 0,0 13 0,0-20 0,0 21 0,0-21 0,0 12 0,0-6 0,0-6 0,0 11 0,0-5 0,0 10 0,0-9 0,2 17 0,-1-8 0,1 13 0,-2 8 0,0-11 0,5 8 0,-4-2 0,4 1 0,-3 5 0,-1-4 0,4 4 0,-2-1 0,2 1 0,1 1 0,-1 2 0,3-2 0,-2 5 0,4-3 0,-4 3 0,4 0 0,-4 0 0,9 0 0,-6 0 0,4 0 0,2 0 0,-6 0 0,4 3 0,-3-3 0,-4 5 0,2-2 0,0 5 0,0 0 0,1 1 0,-1-1 0,-3-3 0,1 1 0,-3-1 0,-1 0 0,-2 3 0,0-2 0,0 4 0,0-4 0,0 5 0,0-5 0,-2 4 0,-4-4 0,-2-1 0,0-2 0,-7 0 0,6-2 0,-4 2 0,3-3 0,4 0 0,-4 0 0,4 0 0,-4 0 0,4 0 0,-4 0 0,4 0 0,-4 0 0,4 0 0,-5-3 0,6 3 0,-6-3 0,5 3 0,-4 0 0,7 0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6:32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175 104 24575,'0'5'0,"0"1"0,6-1 0,-1-2 0,0 2 0,1-4 0,-1 1 0,3-2 0,-2 0 0,4 0 0,-4 0 0,9-3 0,-8 0 0,3-3 0,-8 1 0,-2-1 0,0 1 0,0 0 0,0-3 0,0 2 0,-3-8 0,-7 6 0,-4-5 0,-7 6 0,1 0 0,-1 4 0,-15-10 0,19 10 0,-14-7 0,23 8 0,0 1 0,0-1 0,0 2 0,2 2 0,-2 4 0,6 0 0,-6 4 0,7-4 0,-4 9 0,2-2 0,3 4 0,-3-5 0,6 3 0,0-8 0,3 8 0,-1-12 0,3 2 0,-2-5 0,4 3 0,3-3 0,-3 3 0,4-3 0,-8 0 0,5 0 0,-5-3 0,1 0 0,-1-5 0,-1 3 0,-2-3 0,0 2 0,-3-1 0,0 1 0,0-9 0,-3 8 0,3-5 0,-5 7 0,2 0 0,-5 2 0,2 0 0,-4 3 0,4 0 0,-4 0 0,2 3 0,-2 14 0,1-8 0,4 11 0,3-12 0,2 5 0,0-3 0,0 8 0,0-8 0,0 3 0,0 1 0,3-7 0,-3 6 0,5-8 0,-2-2 0,5-1 0,-2-2 0,4 0 0,-4 0 0,4 0 0,-4 0 0,5 0 0,-5-4 0,1 0 0,-4-6 0,0 4 0,-3-4 0,0 4 0,0-4 0,0 4 0,0-9 0,-3 2 0,0-1 0,-3 4 0,0 8 0,-1-3 0,1 1 0,-4-1 0,4 3 0,-5 2 0,6 0 0,-6 0 0,5 0 0,-4 0 0,4 0 0,-4 0 0,4 0 0,-4 0 0,4 2 0,-1 1 0,4 3 0,-2 1 0,2 2 0,0 6 0,1 1 0,2 0 0,2 0 0,1-6 0,2-1 0,15 5 0,-11-10 0,18 5 0,-20-9 0,8 0 0,-9 0 0,2 0 0,0 0 0,0 0 0,3-2 0,0-1 0,-3-3 0,2-1 0,-4-2 0,0 1 0,1-2 0,-6 4 0,6-2 0,-6-4 0,2-2 0,-3-2 0,0 3 0,0 3 0,0 4 0,-3-4 0,0 4 0,-5-1 0,0-1 0,0 4 0,-7-1 0,6 3 0,-4 1 0,3-1 0,4 2 0,-4 0 0,4 0 0,-4 0 0,4 0 0,-4 0 0,4 0 0,-4 0 0,1 5 0,3 1 0,-3 5 0,8 4 0,-4 1 0,5 5 0,0-1 0,0-6 0,0 1 0,0-9 0,0 8 0,9-6 0,-4 4 0,9-3 0,-1-5 0,3 0 0,1-4 0,2 0 0,-9 0 0,8 0 0,-4 0 0,3 0 0,2-3 0,-9 0 0,4 0 0,-5-2 0,6-2 0,-6 1 0,3-3 0,-6 4 0,-3-1 0,4-2 0,-6 3 0,4-3 0,-5 0 0,0 2 0,0-4 0,0 4 0,0-4 0,-2 2 0,-1-3 0,-5 3 0,0 0 0,-1 2 0,-13-1 0,11 1 0,-12-1 0,8 1 0,3 3 0,-3-5 0,6 7 0,-1-6 0,4 6 0,-1-1 0,-6 5 0,6 0 0,-7 3 0,8 0 0,1 2 0,0-2 0,2 4 0,0-4 0,1 8 0,-1-4 0,3 3 0,-3 1 0,3 0 0,0 2 0,0 4 0,0-4 0,0 5 0,3-7 0,0-2 0,2-4 0,1-5 0,1 2 0,-1-5 0,9 0 0,-6 0 0,11 0 0,-10 0 0,4 0 0,-8 0 0,4 0 0,-4 0 0,9-3 0,-8 0 0,5-6 0,-6 3 0,-3-1 0,2-5 0,-4 2 0,2-2 0,-3-3 0,0 6 0,0-4 0,0 3 0,0 4 0,0-4 0,-2 4 0,-2-9 0,-4 8 0,1-5 0,0 7 0,1 0 0,-6-1 0,5 0 0,-5 3 0,7 0 0,-3 3 0,2 0 0,-1-5 0,1 2 0,1-3 0,-3 4 0,2 2 0,-8 3 0,7 0 0,-3 10 0,3-3 0,6 5 0,-4 0 0,2 1 0,2 1 0,-2-5 0,3 3 0,0-1 0,0 6 0,0-3 0,0-5 0,2-1 0,1-5 0,3-1 0,-1-3 0,3 1 0,-2-3 0,4 3 0,3-3 0,3 0 0,-2-3 0,1 0 0,1-12 0,-3 4 0,3-5 0,-5 6 0,-8 2 0,2-1 0,-5-1 0,0 4 0,0-4 0,0 4 0,0-4 0,0 4 0,0-4 0,0 4 0,-2-2 0,1 3 0,-4 0 0,2-1 0,1 3 0,-1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6:5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24575,'6'5'0,"2"1"0,15 15 0,-7-3 0,8 4 0,-18 5 0,3-9 0,-8 19 0,8-19 0,-9 9 0,9-10 0,-8-4 0,5 2 0,-6-9 0,0 4 0,0-4 0,-3 9 0,0-11 0,-3 6 0,-2-10 0,2 0 0,-4 2 0,4-1 0,-4 1 0,4-2 0,-5 0 0,5-2 0,1-4 0,5-2 0,10-4 0,-1 3 0,18-6 0,-5-2 0,3 3 0,-6-4 0,-8 12 0,4-6 0,-6 6 0,3-1 0,-4 0 0,-2 4 0,4-3 0,-4 2 0,-1 1 0,0-3 0,-4 1 0,3 0 0,-1-1 0,3 1 0,-1 0 0,0-1 0,1 1 0,-1 0 0,0-1 0,1 1 0,1-3 0,-3 2 0,1-1 0,-3 1 0,-1 1 0,1 0 0,-2-3 0,0 2 0,0-4 0,0 4 0,2-2 0,1 3 0,-2 7 0,-2 6 0,-5 1 0,-4 10 0,1-9 0,-4 9 0,7-3 0,-4 5 0,10-5 0,-10 4 0,9-11 0,-5 6 0,6-3 0,0-2 0,0 5 0,0-9 0,0 4 0,0-4 0,0 4 0,0-4 0,0 4 0,2-4 0,-1 5 0,3-5 0,-1-1 0,5-3 0,-2-2 0,4 0 0,3 0 0,-4 0 0,10 0 0,-9 0 0,2 0 0,-2 0 0,-4 0 0,9-3 0,-6 3 0,4-6 0,-5 3 0,-5-4 0,5-6 0,-6 3 0,4 1 0,-6 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6:56.7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24575,'48'0'0,"13"0"0,-3 0 0,16 0 0,0 0 0,-9 0 0,-9 0 0,-2-10 0,-22 7 0,-2-7 0,-16 10 0,-8 0 0,0 0 0,-4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6:58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24575,'-3'7'0,"1"-1"0,2 9 0,0-1 0,0 6 0,0-3 0,0-5 0,4 11 0,-3-14 0,7 18 0,-5-18 0,13 14 0,-8-15 0,14 11 0,-8-17 0,22 4 0,-18-6 0,17-3 0,-22-1 0,4-4 0,-2 1 0,3-11 0,-10 10 0,18-18 0,-20 11 0,10-2 0,-13 5 0,0 7 0,-3-3 0,0 2 0,0-4 0,-3 4 0,0-2 0,-2 5 0,-3 1 0,2 4 0,-2 1 0,5 5 0,-5 5 0,6 3 0,-4 0 0,6 12 0,0-10 0,0 26 0,0-12 0,0 22 0,0-13 0,0 21 0,0-12 0,0 14 0,0-16 0,0-2 0,0-16 0,0 23 0,0-27 0,0 18 0,0-23 0,0-1 0,0 1 0,-2-7 0,1-2 0,-6-4 0,3-2 0,-4 2 0,3-5 0,-3-1 0,-5-2 0,4 0 0,-10-6 0,6-13 0,-3 4 0,-4-28 0,13 30 0,-6-22 0,12 26 0,-2-18 0,3 15 0,0-10 0,0 16 0,3-9 0,2 8 0,2-2 0,3 6 0,3-3 0,3 5 0,12-10 0,-5 10 0,5-3 0,0-4 0,-9 6 0,8-7 0,-11 6 0,5-1 0,-5-2 0,-4-2 0,-4 2 0,0-4 0,-2 4 0,-1-4 0,-3 4 0,-2 0 0,0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3T14:34:12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1 367 11277,'29'-11'0,"15"-4"3732,50-16-3732,-35 11 0,4-1 0,9 2 0,1 0 0,-1-3 0,-2 0 0,-4 1 0,-2 0 0,-9 3 0,-1 1 0,-5-3 0,-2 0 2547,25-8-2547,-27 9 1489,-16 4-1489,-15 11 0,-6 1 0,-2 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6:59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20260,'5'3'0,"1"0"2030,1-3-2030,-1 0 732,9 0-732,14 0 377,4 8-377,28 0 0,13 2 0,12-5 229,-33-4 0,1-2-229,40 1 0,-2 0 0,-11 0 0,-31 0 0,-6 0 0,-28 0 0,-5 0 0,-7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7:00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221 1 24575,'5'-1'0,"1"2"0,-1 7 0,-2 5 0,-1 19 0,-2 8 0,0 32 0,-16-4 0,-5 13 0,-15-7 0,10 0 0,-8-1 0,9-12 0,-4-6 0,9-22 0,9-9 0,2-11 0,1-12 0,2-17 0,5-10 0,8-28 0,8 4 0,1-6 0,2-6 0,2 12 0,-7-21 0,3 33 0,6-21 0,-11 39 0,15-33 0,-20 35 0,13-26 0,-17 33 0,9-12 0,-11 14 0,7-1 0,4 10 0,-2 1 0,16 23 0,-15 3 0,14 14 0,0 21 0,0-2 0,14 30 0,-7-15 0,7 7 0,-13-16 0,8-7 0,-20-5 0,10-18 0,-12-4 0,-4-20 0,0-4 0,-6-2 0,1-8 0,-2-2 0,0-2 0,0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7:01.6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24575,'-1'-6'0,"4"3"0,18 1 0,5 2 0,20 5 0,2-4 0,-8 4 0,-4-5 0,-7 4 0,-11 0 0,9 1 0,-18-3 0,6-2 0,-12 0 0,2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7:09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183 115 24575,'0'12'0,"0"-5"0,0 12 0,3-5 0,1 6 0,5-3 0,-3-2 0,9-3 0,-8-3 0,8 2 0,-7-5 0,3 0 0,0 1 0,-3-6 0,7 4 0,-6-5 0,4 0 0,-3 0 0,-4 0 0,4 0 0,3 0 0,-1-2 0,3-4 0,0-3 0,-5 0 0,4-15 0,-8 15 0,2-17 0,1 12 0,-4-2 0,1 1 0,-6 4 0,-3-4 0,2-1 0,-4 2 0,1-5 0,-1 10 0,-1-4 0,0 5 0,-1 1 0,-2 1 0,-2 0 0,-4 4 0,-9-7 0,6 7 0,-25-6 0,15 8 0,-26 0 0,14 0 0,6 0 0,14 0 0,9 0 0,3 2 0,-3 4 0,3 2 0,-3 7 0,7 1 0,-5 5 0,-2 15 0,0 5 0,0-1 0,-4 12 0,13-20 0,-8 22 0,10-13 0,0-3 0,0-9 0,3-9 0,3-4 0,1 4 0,23-3 0,-15-1 0,20-1 0,-26-10 0,26 8 0,-9-6 0,12 4 0,-2-7 0,-5-4 0,-1 0 0,-1 0 0,-9 0 0,-6-2 0,13-7 0,-18 2 0,11-4 0,-15 5 0,-2 1 0,5-3 0,-7 5 0,4-2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7:12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 24575,'8'-3'0,"-2"-2"0,4 5 0,3-3 0,-3 3 0,4 0 0,-8 0 0,5 0 0,-5 0 0,4 0 0,-4 0 0,4 0 0,-4 0 0,2 0 0,0-2 0,-2-1 0,2-2 0,-3-1 0,0 1 0,1 2 0,-1 1 0,3 2 0,-2 0 0,2 0 0,-3 0 0,1 0 0,2 0 0,4 0 0,-2 0 0,4 0 0,-1 0 0,11 4 0,-1-3 0,5 3 0,-7 3 0,-1-6 0,1 5 0,-5-3 0,12 1 0,-14 2 0,13-1 0,-18-2 0,6-3 0,-2 0 0,-4 0 0,6 0 0,-9 0 0,5 9 0,-2-2 0,3 6 0,4-5 0,0-5 0,20 0 0,-11-3 0,11 0 0,2 9 0,2-2 0,10 3 0,-4 3 0,-20-11 0,1 10 0,-10-11 0,3 2 0,16-3 0,-3 0 0,21 0 0,-14 0 0,14 0 0,-13 0 0,13 0 0,-14 0 0,22 0 0,-28 0 0,34 0 0,-42 0 0,34 0 0,-35 0 0,19 0 0,-6 0 0,-5 0 0,11 0 0,-6 0 0,-12 0 0,18 0 0,-28 0 0,14 0 0,-10 0 0,17 0 0,-13 0 0,20 0 0,-5 0 0,1 0 0,14 0 0,-14 0 0,14 0 0,-21 0 0,11 0 0,-22 0 0,7 0 0,-8 0 0,-1 0 0,-4 0 0,4 0 0,-11 0 0,10 0 0,-9 0 0,5 2 0,-4 1 0,4 0 0,-3 0 0,1-3 0,1 0 0,-4 0 0,9 0 0,-9 0 0,2-3 0,-7 3 0,1-3 0,6 3 0,-3 0 0,4 0 0,-3 0 0,-1 0 0,-1 0 0,2-4 0,-3 2 0,0-2 0,1 1 0,-4 3 0,1-3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7:13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0 24575,'0'13'0,"0"-6"0,-3 12 0,-2 2 0,1-5 0,0 11 0,-2-13 0,4 0 0,-4 0 0,3-1 0,2-4 0,-2 4 0,3-8 0,0 0 0,0-2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7:13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0 204 24575,'2'-8'0,"2"2"0,19-8 0,11 5 0,9-16 0,-4 11 0,-12-5 0,-7 6 0,-11 7 0,6-6 0,-9 6 0,4-4 0,-4 4 0,4-4 0,-4 4 0,5-1 0,-8 1 0,4-2 0,-1 0 0,-3 2 0,2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7:14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0 24575,'-8'23'0,"6"-4"0,-7 9 0,6-7 0,3-1 0,-3 1 0,-2-5 0,4 4 0,-9-11 0,4 6 0,0-12 0,1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7:14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1 207 8191,'12'-12'0,"-3"3"5063,14-10-5063,-10 8 2818,26-17-2818,-23 17 1719,35-20-1719,-34 16 6784,12-2-6784,-17 5 0,-4 7 0,0-1 0,0-2 0,0 3 0,-2 2 0,2 1 0,4-1 0,-5 0 0,3-1 0,-8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7:16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24575,'16'16'0,"-6"-6"0,27 39 0,-23-30 0,29 37 0,-29-38 0,12 10 0,-16-13 0,0-4 0,-4-1 0,0-1 0,-6-1 0,-3-1 0,-3-3 0,1 1 0,-3-5 0,2 0 0,-4 0 0,4-2 0,6-4 0,1 0 0,21-8 0,-10 8 0,11-8 0,-12 8 0,4-6 0,-6 6 0,10-7 0,-12 7 0,23-16 0,-20 16 0,15-13 0,-16 13 0,-3-3 0,-2-1 0,-4 4 0,0-4 0,0 4 0,0-4 0,0 4 0,3-4 0,-2-3 0,3 4 0,-1-3 0,3 6 0,-1 1 0,1 2 0,-1 3 0,-2 6 0,-1 6 0,-2 5 0,0-1 0,0 11 0,0-9 0,0 7 0,0-10 0,7 0 0,-6-6 0,8 4 0,-9-6 0,5-1 0,-2 0 0,9-1 0,-2-4 0,2 2 0,-1-3 0,-5 0 0,4 0 0,-2 0 0,15 0 0,-11 0 0,23-4 0,-26 3 0,13-6 0,-13 4 0,-1-2 0,-3-3 0,-2 2 0,-3-4 0,0 4 0,-6-8 0,4 9 0,-4-4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3T14:34:12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0 305 24575,'30'8'0,"4"-2"0,36-13 0,-19 3 0,4-2-2129,15-6 0,6-2 2129,16-1 0,5 0-696,-27 5 1,1 1 0,0-2 695,-2-1 0,-2 0 0,2 0 0,4 2 0,2 0 0,-3 0 0,26-9 0,-4 0 108,-13 1 0,-4 0-108,-4 1 0,-8-1 0,0-3 0,-17 5 443,-32 12 0,-12 4 1,-1 0-1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7:17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24575,'15'3'0,"9"-2"0,14 12 0,-5-11 0,11 8 0,-21-10 0,5 0 0,-7 3 0,-5 3 0,-3-2 0,-8 1 0,-3-5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7:20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24575,'0'9'0,"2"-1"0,1-5 0,3-1 0,14 7 0,-9-7 0,12 6 0,0-3 0,19-4 0,8 13 0,14-7 0,-8 5 0,0 2 0,-16-11 0,12 12 0,-19-14 0,5 4 0,-9-5 0,-13 5 0,-1-4 0,-4 4 0,4-5 0,1 0 0,5 3 0,7-2 0,-5 2 0,13 5 0,-5-5 0,-1 5 0,-1-8 0,-9 3 0,1-2 0,-1 2 0,-6-3 0,21 0 0,-17 0 0,18 0 0,-8 0 0,11 0 0,1 0 0,31 0 0,-19 0 0,14 0 0,-4 0 0,-4 0 0,15 0 0,1 0 0,0 5 0,-9 2 0,15 5 0,-12-5 0,30-1 0,-13-6 0,15 0 0,0 0 0,-15 0 0,5 0 0,0 0 0,-21 0 0,27 0 0,-44 0 0,26 0 0,-20 0 0,8 0 0,5 0 0,-20 0 0,10 0 0,-20 0 0,30 0 0,-19 0 0,6 0 0,-6 0 0,-20 8 0,14-6 0,0 7 0,10-9 0,18 0 0,2 0 0,-10 0 0,-4-5 0,-30 4 0,0-4 0,-19 5 0,-3 0 0,-1-3 0,-1 0 0,-2 0 0,-4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7:20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24575,'-5'2'0,"-1"6"0,2 16 0,-9 15 0,11-7 0,-8 4 0,6-7 0,3-7 0,-3 23 0,4-28 0,0 18 0,-4-21 0,1 2 0,-3-1 0,1-9 0,0-1 0,-15-13 0,11 5 0,-15-14 0,15 12 0,2-4 0,2 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7:2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1 189 8191,'30'-6'0,"-1"-4"5063,-9 6-5063,1-9 2818,-1 5-2818,1-2 1719,-5 2-1719,4-3 6784,-8 3-6784,3-1 0,-7 3 0,0 1 0,0-3 0,-2 2 0,2-1 0,-3 1 0,1 1 0,-1 0 0,0-1 0,3-2 0,-2 3 0,2-3 0,-2 2 0,-1 1 0,0 0 0,1 0 0,-3 2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7:2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24575,'-9'2'0,"4"8"0,3 19 0,2-4 0,0 5 0,2-16 0,1-5 0,2-1 0,-2-3 0,0-2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7:22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8191,'57'-35'0,"-12"7"5063,17-5-5063,-13 6 2818,7-7-2818,-20 13 1719,7-3-1719,-32 18 1696,9-4 0,-17 8 0,0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7:2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18951,'8'0'0,"-2"3"2587,2 7-2587,1 3 958,-4 24-958,1-5 499,-6 22-499,0 2 1580,0-6-1580,0 20 0,0-35 0,-4 17 0,3-37 0,-3 12 0,4-20 0,0 8 0,0-9 0,2 2 0,23-5 0,17-1 0,24-2 0,7 0 0,-7 0 0,-2 0 0,-24 0 0,-8 0 0,-21 0 0,-6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7:23.1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0 901 24343,'8'0'0,"20"-10"115,5-20-115,27-21 0,-2-15-558,-20 20 1,-1-1 557,24-23 0,-23 20 0,-1-1 0,7-12 0,-14 15 0,-1-1 167,7-8-167,8-29 0,-15 33 55,-10 12-55,-5-2 0,-13 34 0,6-13 0,-6 18 0,1-1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7:2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52 24575,'8'-8'0,"-2"0"0,1 3 0,13-7 0,-10 8 0,12-7 0,-16 10 0,2-1 0,0 2 0,-2 0 0,12 13 0,-9-1 0,13 20 0,-12 14 0,0 12 0,-4 32 0,-6-12 0,-6 11 0,-18-13 0,6-25 0,-21 11 0,27-44 0,-9 12 0,1-22 0,6 0 0,-13-3 0,15-3 0,-8-2 0,11 0 0,-21-14 0,18 5 0,-9-9 0,16 7 0,5 5 0,7-8 0,3 6 0,8-8 0,10 8 0,-5 0 0,13-4 0,-13 10 0,13-7 0,-13 9 0,5 0 0,-7 0 0,-1 0 0,-6 0 0,5 0 0,3 4 0,0 4 0,2 0 0,-9-1 0,-6-5 0,1-2 0,-4 2 0,40 1 0,-29 0 0,29-3 0,-35-5 0,-5 2 0,-2-2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9:22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19348,'12'-6'0,"2"1"2421,7 5-2421,-8 0 890,6 0-890,-5 0 461,7 0-461,-5 0 1455,3 0-1455,-2 0 0,-3 0 0,0 0 0,-8 0 0,4 0 0,-1-2 0,-1-1 0,2-2 0,-1-3 0,-3 9 0,-6 13 0,-5-1 0,-4 15 0,4-12 0,-4 5 0,3 7 0,-1-10 0,-2 5 0,5-12 0,-1 0 0,2-3 0,3 3 0,0-8 0,0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3T14:34:13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0 226 24575,'30'-6'0,"35"-11"0,-18 9 0,4-1-3005,18-8 1,5 1 3004,7 5 0,4 1 0,8-8 0,3 0 0,-26 13 0,2 2 0,-1-1 0,-3-5 0,1 0 0,-2 1 84,30 3 0,-4 0-84,-19-3 0,-6-2 1282,28-5-1282,-42 6 0,-27 4 0,-20 5 0,-4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9:24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24575,'12'0'0,"6"-13"0,-3 10 0,7-13 0,0 11 0,-4-1 0,10-2 0,-17 5 0,2 0 0,-3 3 0,-4 0 0,5 0 0,1 0 0,0 0 0,4 2 0,-8 1 0,2 2 0,-6 1 0,1 2 0,-5-2 0,0 4 0,0-4 0,-3 8 0,0-9 0,-21 19 0,12-20 0,-18 11 0,14-12 0,2-2 0,2 4 0,6-2 0,20 0 0,-2 0 0,24 1 0,-14-3 0,23 3 0,-28-4 0,18 0 0,-25 0 0,2 0 0,-1 0 0,-5 0 0,-1 0 0,-3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0:49:26.0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10 24575,'23'-5'0,"-9"4"0,13-3 0,-10 4 0,-4 0 0,6 0 0,-9 0 0,3 0 0,-3 0 0,-4 0 0,4 0 0,-4 2 0,2 1 0,-7 5 0,0 1 0,-5-1 0,-5 15 0,-1-12 0,-12 20 0,5-20 0,-7 9 0,8-13 0,3 0 0,3-3 0,9-1 0,6 0 0,4 0 0,4-1 0,12 14 0,-13-8 0,10 10 0,-15-6 0,-6 2 0,2 3 0,-3-5 0,0-1 0,0-5 0,0 4 0,0-4 0,0 4 0,-2-2 0,-3-2 0,-1-1 0,-5 0 0,6-4 0,-21 19 0,17-16 0,-17 13 0,20-16 0,-1 1 0,-1-2 0,2 0 0,-2 3 0,3 0 0,0 0 0,-1-3 0,1-1 0,0-1 0,-7-1 0,5 0 0,-6-1 0,11 2 0,-1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14:14:48.932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36 823 24575,'-3'-10'0,"2"3"0,-2-3 0,0 0 0,3 3 0,-3-6 0,-1-3 0,0 1 0,-1-4 0,2 0 0,3 4 0,-3-4 0,2 5 0,-2-5 0,3 7 0,0-6 0,0 7 0,0-3 0,0 1 0,0-6 0,0 4 0,0-4 0,0 5 0,0-5 0,0 4 0,0-4 0,0 0 0,0 4 0,0-9 0,3 12 0,2-12 0,-1 12 0,3-13 0,-3 11 0,5-11 0,-6 5 0,4-1 0,-3 2 0,3 6 0,-1-1 0,-2 3 0,2 2 0,-5 2 0,5 0 0,-3-3 0,4 2 0,3-4 0,-3 4 0,3-2 0,-3 3 0,-1 1 0,1-1 0,3 0 0,0 0 0,4 0 0,5 0 0,-7 3 0,11-4 0,-6 3 0,4 0 0,-2 2 0,0-1 0,-5 0 0,2-1 0,-3-1 0,-5 5 0,4-5 0,-4 6 0,1-3 0,1 3 0,6 0 0,-1 0 0,1 0 0,-3 0 0,-6 0 0,6 0 0,-6 0 0,6 0 0,-3 0 0,1 0 0,-1 0 0,-1 0 0,2 0 0,-1 3 0,3-3 0,3 7 0,-4-6 0,6 6 0,-11-6 0,6 4 0,-5-4 0,4 5 0,-1-5 0,2 2 0,1-3 0,-1 3 0,1 1 0,-1-1 0,1 3 0,-1-5 0,-2 2 0,1 0 0,-4 1 0,5-1 0,-6 0 0,3-3 0,-3 3 0,-1-2 0,1 5 0,0-5 0,2 5 0,2-3 0,2 4 0,1 0 0,-4-4 0,0 3 0,5-1 0,-3 2 0,4 0 0,-3 0 0,-6 0 0,3-1 0,-4 1 0,1 0 0,0 0 0,0-1 0,0 9 0,0-6 0,0 6 0,-3-8 0,5 3 0,-7-3 0,7 3 0,-6-3 0,4 2 0,0-1 0,4 10 0,-3-9 0,3 6 0,-3 0 0,-1-6 0,0 9 0,0-7 0,0 2 0,-1 1 0,1-1 0,0-3 0,-4 0 0,4 5 0,-3-3 0,4 4 0,3 2 0,-3-9 0,3 9 0,-4-10 0,0 4 0,-4-4 0,3 2 0,-2-4 0,0 1 0,2 3 0,-6-3 0,6 6 0,-5-6 0,5 3 0,-2-3 0,2 2 0,1 2 0,0 2 0,-4-2 0,3-1 0,-5-4 0,2 1 0,0 0 0,-2-1 0,2 1 0,0 0 0,-2-1 0,2-2 0,-3-1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14:14:50.820"/>
    </inkml:context>
    <inkml:brush xml:id="br0">
      <inkml:brushProperty name="width" value="0.05" units="cm"/>
      <inkml:brushProperty name="height" value="0.05" units="cm"/>
      <inkml:brushProperty name="color" value="#7030A0"/>
    </inkml:brush>
  </inkml:definitions>
  <inkml:trace contextRef="#ctx0" brushRef="#br0">1 169 24575,'10'11'0,"0"-2"0,5 3 0,-3-1 0,12 2 0,-4 1 0,1-5 0,-2 2 0,-6-4 0,-2 0 0,7 4 0,-9-3 0,9 3 0,-2 1 0,-4-5 0,11 6 0,-11-7 0,4 2 0,-6-1 0,-4-4 0,4 3 0,-3-2 0,3-3 0,-3-2 0,-3-6 0,-1-3 0,-3 0 0,0-4 0,0 0 0,0-5 0,0 4 0,0-1 0,3 4 0,-3-4 0,3 4 0,0-7 0,-2 12 0,2-12 0,-3 11 0,4-16 0,-3 15 0,2-9 0,-3 7 0,0 0 0,3-1 0,-2 4 0,5-2 0,-5 3 0,2 1 0,0-4 0,1 2 0,-1-2 0,0 3 0,-3 1 0,3-1 0,-2 3 0,2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13:21:19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24575,'0'16'0,"0"2"0,0 9 0,0 13 0,0 10 0,0 6 0,0 4 0,0-4 0,0-1 0,0-4 0,0-7 0,0-8 0,0-6 0,0-7 0,0-3 0,0-2 0,0 5 0,0 7 0,0 4 0,0 3 0,0 0 0,0-3 0,0 4 0,0-11 0,0 2 0,-4-12 0,3-3 0,-3 3 0,4-4 0,0 7 0,0 2 0,0 6 0,0 9 0,0 4 0,0 10 0,0 4 0,0 1 0,3 5 0,0-9 0,0-6 0,-1-8 0,-2-10 0,0-5 0,0-5 0,0-4 0,0-2 0,0 0 0,0-2 0,0 0 0,0-1 0,0-1 0,0-2 0,0 0 0,0-1 0,0-3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13:21:2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24575,'-3'19'0,"3"12"0,2 11 0,6 9 0,6-1 0,0 2 0,-2 0 0,-2-3 0,-1-9 0,-2-9 0,-1-10 0,-1-8 0,-3-5 0,-1-2 0,-1-2 0,0 1 0,0 0 0,0-1 0,0 0 0,0 1 0,0 0 0,0 3 0,2 1 0,1 1 0,3 2 0,2 0 0,0-1 0,1-1 0,-1-3 0,-2-3 0,-1-3 0,2-1 0,-3 0 0,5 0 0,-3 0 0,1 0 0,1-1 0,-1-3 0,1-4 0,0-3 0,2 0 0,1-2 0,0 1 0,0-1 0,-3 1 0,0 1 0,0 0 0,0-1 0,0 0 0,0-2 0,2-2 0,1-3 0,4-3 0,2-1 0,1-1 0,1-2 0,-2 1 0,-2-1 0,-3 2 0,-2 4 0,-3 3 0,-2 4 0,-3 4 0,-1 2 0,-1 3 0,0 0 0,0 0 0,0 0 0,1 2 0,1-1 0,2 1 0,-1-2 0,0 0 0,0 0 0,-1-1 0,0 0 0,1 2 0,-1-1 0,0 0 0,0-2 0,-1-1 0,1 0 0,0-1 0,-3 3 0,-3 1 0,1 2 0,-1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13:21:22.4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24575,'0'28'0,"0"2"0,0 13 0,0 11 0,0-7 0,0 25 0,0 12 0,0 7 0,0 8 0,0-2 0,0 3 0,0-9 0,0-33 0,0-4 0,0 7 0,0 25 0,0-41 0,0 10 0,0-11 0,0-9 0,0 1 0,0-2 0,0 10 0,0 5 0,0 2 0,0 3 0,0-3 0,0 0 0,0-6 0,0-7 0,0-9 0,0-5 0,0-7 0,0-6 0,0-6 0,0-5 0,0-4 0,0-3 0,0-1 0,0-5 0,0 6 0,0-2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13:21:24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42 16090,'4'-2'0,"-2"5"3678,-1 4-3678,-1 2 1462,0 1-1462,0 0 781,0 0-781,0 6 2564,0-7-2564,0 5 0,0-8 0,-4 7 0,4-5 0,-6 7 0,2-7 0,-3 4 0,-1 3 0,-2-1 0,-1 3 0,-2 2 0,0 4 0,-1 0 0,1-1 0,-1 0 0,0-1 0,3-3 0,0-1 0,3-6 0,1 0 0,0-1 0,2-2 0,2 0 0,1-2 0,1-2 0,2-14 0,5-3 0,10-21 0,-3 14 0,13-20 0,-15 23 0,11-16 0,-10 12 0,11-16 0,-12 16 0,7-9 0,-12 17 0,3-4 0,1 0 0,1 0 0,9-11 0,-7 13 0,7-11 0,-11 16 0,-1-1 0,-2 3 0,-3 1 0,-1 2 0,-1 0 0,-1 2 0,0 2 0,0 8 0,0 1 0,0 6 0,0 1 0,0 0 0,0-1 0,0 0 0,0 6 0,0-9 0,0 14 0,0-15 0,2 12 0,8 11 0,-3-13 0,7 14 0,-8-23 0,2 3 0,-1-1 0,-2-3 0,1-1 0,0 1 0,2 1 0,1 3 0,0 1 0,0-2 0,-1-1 0,-1-3 0,1-1 0,-1-1 0,-1 0 0,-1-1 0,-1-1 0,0-2 0,3 1 0,2 0 0,1 1 0,0 0 0,-2 0 0,0 0 0,-1-1 0,1-1 0,-1 0 0,-2-1 0,0-2 0,-3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14:22:56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24575,'0'28'0,"0"2"0,0 13 0,0 11 0,0-7 0,0 25 0,0 12 0,0 7 0,0 8 0,0-2 0,0 3 0,0-9 0,0-33 0,0-4 0,0 7 0,0 25 0,0-41 0,0 10 0,0-11 0,0-9 0,0 1 0,0-2 0,0 10 0,0 5 0,0 2 0,0 3 0,0-3 0,0 0 0,0-6 0,0-7 0,0-9 0,0-5 0,0-7 0,0-6 0,0-6 0,0-5 0,0-4 0,0-3 0,0-1 0,0-5 0,0 6 0,0-2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14:22:5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42 16090,'4'-2'0,"-2"5"3678,-1 4-3678,-1 2 1462,0 1-1462,0 0 781,0 0-781,0 6 2564,0-7-2564,0 5 0,0-8 0,-4 7 0,4-5 0,-6 7 0,2-7 0,-3 4 0,-1 3 0,-2-1 0,-1 3 0,-2 2 0,0 4 0,-1 0 0,1-1 0,-1 0 0,0-1 0,3-3 0,0-1 0,3-6 0,1 0 0,0-1 0,2-2 0,2 0 0,1-2 0,1-2 0,2-14 0,5-3 0,10-21 0,-3 14 0,13-20 0,-15 23 0,11-16 0,-10 12 0,11-16 0,-12 16 0,7-9 0,-12 17 0,3-4 0,1 0 0,1 0 0,9-11 0,-7 13 0,7-11 0,-11 16 0,-1-1 0,-2 3 0,-3 1 0,-1 2 0,-1 0 0,-1 2 0,0 2 0,0 8 0,0 1 0,0 6 0,0 1 0,0 0 0,0-1 0,0 0 0,0 6 0,0-9 0,0 14 0,0-15 0,2 12 0,8 11 0,-3-13 0,7 14 0,-8-23 0,2 3 0,-1-1 0,-2-3 0,1-1 0,0 1 0,2 1 0,1 3 0,0 1 0,0-2 0,-1-1 0,-1-3 0,1-1 0,-1-1 0,-1 0 0,-1-1 0,-1-1 0,0-2 0,3 1 0,2 0 0,1 1 0,0 0 0,-2 0 0,0 0 0,-1-1 0,1-1 0,-1 0 0,-2-1 0,0-2 0,-3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3T14:34:13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24575,'26'0'0,"15"0"0,21-6 0,21-3 0,13-7 0,2 0-433,-44 7 0,-1 1 433,32 0 213,-12-5-213,-32 12 0,-15-5 0,-19 3 0,-3 2 0,-1-2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13:23:06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13:40:22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14:21: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1367 24575,'7'0'0,"2"0"0,-1 0 0,1 0 0,-2 0 0,0 0 0,3 0 0,-3 0 0,6 0 0,-6 0 0,3 0 0,-3 0 0,-1 0 0,1 0 0,0 0 0,-1-3 0,4 2 0,-2-2 0,1 3 0,-2 0 0,0 0 0,2-3 0,-1 3 0,2-3 0,-4 3 0,1-3 0,0 2 0,-1-2 0,1 3 0,0 0 0,-1 0 0,1 0 0,0 0 0,2-3 0,-1 2 0,2-2 0,-4 3 0,1 0 0,3-3 0,-3 2 0,3-2 0,-3 3 0,-1 0 0,1 0 0,0 0 0,-1 0 0,1-3 0,0 2 0,-1-2 0,1 3 0,0 0 0,-1-3 0,1 3 0,0-3 0,0 3 0,2 0 0,2-4 0,-1 4 0,3-3 0,-6 3 0,3 0 0,0-3 0,-3 2 0,3-2 0,-3 3 0,-1 0 0,1-3 0,0 2 0,-1-2 0,4 0 0,-2 2 0,1-5 0,-2 2 0,0 1 0,2-6 0,-1 7 0,2-7 0,-4 5 0,4-3 0,1-2 0,-1 1 0,3-5 0,-6 6 0,3-3 0,-3 3 0,-1 0 0,2-8 0,-1 6 0,0-6 0,0 8 0,6-9 0,-5 7 0,4-7 0,-2 6 0,1 0 0,-1-4 0,0 3 0,0-1 0,-3 4 0,7-10 0,-6 9 0,4-6 0,-6 5 0,1 2 0,0-10 0,5 0 0,-3-2 0,2 4 0,-4 3 0,7-13 0,-5 9 0,5-9 0,1-2 0,-7 13 0,7-14 0,7-3 0,-11 13 0,12-19 0,-13 23 0,-1-9 0,17-10 0,-15 10 0,24-18 0,-25 25 0,26-25 0,-23 24 0,11-20 0,-11 23 0,0-10 0,11 0 0,-6 4 0,7-8 0,-11 14 0,11-15 0,-9 14 0,8-7 0,-11 9 0,1 1 0,-1 2 0,1-2 0,-1 6 0,1-3 0,-1 3 0,16-8 0,-15 7 0,14-7 0,-12 8 0,5-5 0,4 2 0,1-2 0,-6 7 0,5-3 0,-14 7 0,13-6 0,-7 2 0,1 0 0,0 1 0,-8 4 0,9 0 0,-4 0 0,9-4 0,-3 3 0,14-8 0,3 8 0,10-5 0,0 6 0,0 0 0,-9 0 0,6 0 0,-22 0 0,11 0 0,-22 0 0,6 0 0,-7 0 0,2 0 0,-2 0 0,1 0 0,-4 0 0,1 0 0,-2 0 0,0 0 0,-1 0 0,1 0 0,-3 0 0,-1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5T14:21:1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2310 24575,'10'0'0,"0"0"0,4-3 0,15 2 0,-7-6 0,24 6 0,-18-6 0,18 6 0,-8-8 0,-6 7 0,13-3 0,-28 2 0,17 2 0,-13-6 0,4 6 0,1-6 0,0 6 0,-1-7 0,-4 7 0,3-3 0,-4 0 0,6 3 0,0-6 0,-6 3 0,14-6 0,-16 2 0,8-1 0,-8 1 0,-9 1 0,14-5 0,-6 3 0,1-2 0,0 3 0,-8-2 0,1 3 0,2-6 0,-3 2 0,0 1 0,5-9 0,-3 2 0,-2-3 0,5-5 0,-5 5 0,7-6 0,-4 0 0,4 0 0,-4 0 0,7-9 0,1-4 0,5-19 0,-12 18 0,9-16 0,-15 18 0,11 0 0,-5-28 0,9 3 0,-7-9 0,5-6 0,-1 17 0,-6 1 0,6-8 0,-2 17 0,3-16 0,-2 16 0,0-7 0,-7 10 0,14-10 0,-12 17 0,18-24 0,-18 34 0,6-25 0,-3 28 0,-6-8 0,5 10 0,-7 9 0,15-11 0,-14 18 0,23-23 0,-23 20 0,12-11 0,-11 11 0,8-3 0,15-10 0,-11 7 0,15-5 0,2 4 0,-9 10 0,24-9 0,-7 7 0,3 0 0,7-1 0,0-6 0,2 4 0,20-13 0,-7 19 0,7-11 0,0 11 0,3 1 0,9-6 0,-10 6 0,8 0-837,3 2 837,-41 5 0,1 2 0,0-1 0,-1 0 0,0 0 0,-2 0-148,43 0 148,-11-7 0,8 6 0,-27-11 0,5 11 0,-20-10 0,-10 10 0,-8-8 830,-14 9-830,-6-3 0,-6 3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3T14:34:14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8 298 24575,'-7'-3'0,"6"-4"0,11-6 0,18-6 0,42-14 0,8 2 0,-29 4 0,1-1-565,4 5 1,-3 2 564,20-13 276,-1 3-276,-33 21 0,-22 0 0,-3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3T14:34:15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24575,'7'-12'0,"5"-1"0,9-1 0,27-13 0,-22 15 0,23-12 0,-28 16 0,-2 0 0,-5 1 0,-3 3 0,-1-3 0,-3 7 0,-3-3 0,-1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3T14:34:16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0 264 24575,'3'-10'0,"4"2"0,30-12 0,0 8 0,33-9 0,23 6 0,-29 7 0,5-1-1316,14-4 0,2-1 1316,0 5 0,-1-2 0,-1-6 0,-3-1 0,-12 9 0,-4-1 312,-13-5 0,-3 1-312,22-1 0,-42 3 0,-15 8 0,-10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3T14:34:18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0 363 24575,'3'-7'0,"6"-8"0,2 2 0,11-8 0,-1 5 0,26-14 0,5-2 0,31-7 0,3-5-267,-38 23 1,-1 1 266,29-18 0,-16 6 0,-29 16 0,-15 4 0,-9 8 0,-4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72D02-79DF-5240-BBEC-7B8FB92ADC5F}" type="datetimeFigureOut">
              <a:rPr lang="en-US" smtClean="0"/>
              <a:t>7/7/22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995F9-1A21-3240-B249-DA4FA29B1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62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995F9-1A21-3240-B249-DA4FA29B135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49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E995F9-1A21-3240-B249-DA4FA29B135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92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CF260-3706-AC34-C355-60E47D271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DDA99-62B7-A883-C521-3ABE2813F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E15AD-3A35-C24F-384A-81F1BCDF8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1AD39-F8AE-064F-B977-A063FE8A2BCE}" type="datetime1">
              <a:rPr lang="en-GB" smtClean="0"/>
              <a:t>07/07/2022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0541F-5FD5-DC09-EE0E-EBE42F831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B50CC-2095-01BB-A6D1-48AC3D7D4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13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5CB91-300C-3A7E-64FE-93DCBD36E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5ED811-9EFC-235E-B57A-ECF8ED14EE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1486D-1431-9FD7-5A06-C2E50717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C06D7-64B1-404C-982E-A0ED977E2344}" type="datetime1">
              <a:rPr lang="en-GB" smtClean="0"/>
              <a:t>07/07/2022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692AC-2418-EA73-4E40-FF968BA8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74517-521E-EEC5-8692-AFBD71D4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1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BB112A-8B3F-5A11-90FA-8E7BE3BCA7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083FC-8577-AE59-2198-45FC588F5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518A9-E4CD-BDDC-0D36-035BE60B4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A2F7-96F1-8F46-8961-347E639ED550}" type="datetime1">
              <a:rPr lang="en-GB" smtClean="0"/>
              <a:t>07/07/2022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2B89F-0E17-2E00-A161-0F6100A15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F3A50-6FC1-AF70-D88B-5564F7AD1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6996E-C658-8965-35EF-B5BCC3E0A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C4AE2-91C1-CB01-7D91-D57F1F60E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B6BFB-4A54-4E52-F0CA-3712C8C74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7813F-6B62-8C45-B672-7CA3F5466398}" type="datetime1">
              <a:rPr lang="en-GB" smtClean="0"/>
              <a:t>07/07/2022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842B5-44D5-F18E-7B6F-E0BE147C7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BC2B3-C37D-B6FB-02DE-C06978BE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1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07FA-5FF6-7EC7-39FB-6CF6F171C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E6F49-00E8-5DD0-07A6-F497544E8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57CE7-76C7-3327-A92F-DC2DC157B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9B799-55E2-4B45-8308-E874AC31DB8A}" type="datetime1">
              <a:rPr lang="en-GB" smtClean="0"/>
              <a:t>07/07/2022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16B50-316F-71F2-B7F0-4063ECB92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61316-7F54-EBAF-48F1-BFF24827A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14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954E1-CEB0-3585-8DEB-1C11F630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AEC55-2BBB-523C-78B4-85FC243CA5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D81BC-4AC5-9FB7-34BF-D7C7F793A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FA13B-9C31-7ACF-FBAE-AA63469AF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9ECBF-6DEE-0545-BA23-140951D29F3F}" type="datetime1">
              <a:rPr lang="en-GB" smtClean="0"/>
              <a:t>07/07/2022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94ABD-6413-4F7D-79DD-1F1612E68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3EFE6-7E9A-9C39-BC89-1F5668A32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55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052EB-20AE-7207-3C54-C6A6E4584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2E9D5-B446-099D-D083-82810889F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14B38-534F-B674-6C67-E81C2E1AF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25478A-20D4-8ED9-C8D6-7BB0BAA50B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EAE93E-9D7A-7D58-6852-47D82AEBFE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4FDBFD-9A66-5C4C-2A55-94EC4135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098CE-BAEA-EC4A-A02C-CDDB950ABC5F}" type="datetime1">
              <a:rPr lang="en-GB" smtClean="0"/>
              <a:t>07/07/2022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2C84F2-8C7D-66EB-76D9-BBBB8148B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FB80A9-B81E-9BDC-333A-5D3AF1A8F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90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C2FD-626C-1028-BB90-F8726D9F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9054E-9981-E619-C46D-1EA8E37B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CF3EF-E4E6-CE44-9F51-7FF82ABE7B5E}" type="datetime1">
              <a:rPr lang="en-GB" smtClean="0"/>
              <a:t>07/07/2022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8FB8A-5603-B8A5-A2BA-8F4A851CA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B74D6-66CC-303E-7FDC-2AAF60AD4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00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BE4752-74B8-2951-3A57-94F5F3E41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4CF4A-3EB2-8546-8B19-36878EBBC047}" type="datetime1">
              <a:rPr lang="en-GB" smtClean="0"/>
              <a:t>07/07/2022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1B4024-DC69-5059-C528-3F3F53FD9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DD007-DA9C-F466-6961-AEBCDF74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7DDA0-2861-51E3-DAB0-F4E84E625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15DEB-BEB7-688A-1D81-79F9C6A7D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5D385-2B57-8AC0-2DA4-7D2BA5AE7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66A51-77A0-13EB-F692-59AF6B0BB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28CB4-4FE5-204F-B627-35C304302D5A}" type="datetime1">
              <a:rPr lang="en-GB" smtClean="0"/>
              <a:t>07/07/2022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70616-038C-751B-49DD-783A3312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C6260-655C-C237-D05E-36FC82226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41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88DE8-04C6-42B1-E45C-DA24DFEC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C38813-E0FD-6E60-E3DB-5FA65F1EC6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171CC0-2DF8-BEEE-309F-DECEFCFF4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54EB8-5265-69B1-72C2-72123CFA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4F16C-3283-2944-AABB-A43BB8CAB51B}" type="datetime1">
              <a:rPr lang="en-GB" smtClean="0"/>
              <a:t>07/07/2022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475CE-D223-4171-DD79-26249FAAE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75385-6798-8066-D83B-BF50B7174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3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5C80E-0BB4-E70E-8E12-7DF4C1AE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08A0B-A3BF-89A6-622D-1AEE83F79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D5464-3784-203B-E7A2-DD9DB617E9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EAA95-DBCE-A249-AC31-383B219769A9}" type="datetime1">
              <a:rPr lang="en-GB" smtClean="0"/>
              <a:t>07/07/2022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DC501-5B90-C1A7-40B6-E6D7B404E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38FBE-C795-85D4-CBD3-536AB3622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B3D81-5569-0745-87E8-F239C1B2F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7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3_6B28B86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6.png"/><Relationship Id="rId18" Type="http://schemas.openxmlformats.org/officeDocument/2006/relationships/customXml" Target="../ink/ink8.xml"/><Relationship Id="rId3" Type="http://schemas.openxmlformats.org/officeDocument/2006/relationships/image" Target="../media/image9.png"/><Relationship Id="rId21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customXml" Target="../ink/ink5.xml"/><Relationship Id="rId17" Type="http://schemas.openxmlformats.org/officeDocument/2006/relationships/image" Target="../media/image18.png"/><Relationship Id="rId2" Type="http://schemas.openxmlformats.org/officeDocument/2006/relationships/image" Target="../media/image100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5.png"/><Relationship Id="rId5" Type="http://schemas.openxmlformats.org/officeDocument/2006/relationships/image" Target="../media/image120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10" Type="http://schemas.openxmlformats.org/officeDocument/2006/relationships/customXml" Target="../ink/ink4.xml"/><Relationship Id="rId19" Type="http://schemas.openxmlformats.org/officeDocument/2006/relationships/image" Target="../media/image19.png"/><Relationship Id="rId4" Type="http://schemas.openxmlformats.org/officeDocument/2006/relationships/customXml" Target="../ink/ink1.xml"/><Relationship Id="rId9" Type="http://schemas.openxmlformats.org/officeDocument/2006/relationships/image" Target="../media/image14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.png"/><Relationship Id="rId21" Type="http://schemas.openxmlformats.org/officeDocument/2006/relationships/customXml" Target="../ink/ink19.xml"/><Relationship Id="rId34" Type="http://schemas.openxmlformats.org/officeDocument/2006/relationships/image" Target="../media/image41.png"/><Relationship Id="rId42" Type="http://schemas.openxmlformats.org/officeDocument/2006/relationships/image" Target="../media/image45.png"/><Relationship Id="rId47" Type="http://schemas.openxmlformats.org/officeDocument/2006/relationships/customXml" Target="../ink/ink32.xml"/><Relationship Id="rId50" Type="http://schemas.openxmlformats.org/officeDocument/2006/relationships/image" Target="../media/image49.png"/><Relationship Id="rId55" Type="http://schemas.openxmlformats.org/officeDocument/2006/relationships/customXml" Target="../ink/ink36.xml"/><Relationship Id="rId63" Type="http://schemas.openxmlformats.org/officeDocument/2006/relationships/customXml" Target="../ink/ink40.xml"/><Relationship Id="rId7" Type="http://schemas.openxmlformats.org/officeDocument/2006/relationships/customXml" Target="../ink/ink12.xml"/><Relationship Id="rId2" Type="http://schemas.openxmlformats.org/officeDocument/2006/relationships/image" Target="../media/image9.png"/><Relationship Id="rId16" Type="http://schemas.openxmlformats.org/officeDocument/2006/relationships/image" Target="../media/image32.png"/><Relationship Id="rId29" Type="http://schemas.openxmlformats.org/officeDocument/2006/relationships/customXml" Target="../ink/ink23.xml"/><Relationship Id="rId11" Type="http://schemas.openxmlformats.org/officeDocument/2006/relationships/customXml" Target="../ink/ink14.xml"/><Relationship Id="rId24" Type="http://schemas.openxmlformats.org/officeDocument/2006/relationships/image" Target="../media/image36.png"/><Relationship Id="rId32" Type="http://schemas.openxmlformats.org/officeDocument/2006/relationships/image" Target="../media/image40.png"/><Relationship Id="rId37" Type="http://schemas.openxmlformats.org/officeDocument/2006/relationships/customXml" Target="../ink/ink27.xml"/><Relationship Id="rId40" Type="http://schemas.openxmlformats.org/officeDocument/2006/relationships/image" Target="../media/image44.png"/><Relationship Id="rId45" Type="http://schemas.openxmlformats.org/officeDocument/2006/relationships/customXml" Target="../ink/ink31.xml"/><Relationship Id="rId53" Type="http://schemas.openxmlformats.org/officeDocument/2006/relationships/customXml" Target="../ink/ink35.xml"/><Relationship Id="rId58" Type="http://schemas.openxmlformats.org/officeDocument/2006/relationships/image" Target="../media/image53.png"/><Relationship Id="rId66" Type="http://schemas.openxmlformats.org/officeDocument/2006/relationships/image" Target="../media/image57.png"/><Relationship Id="rId5" Type="http://schemas.openxmlformats.org/officeDocument/2006/relationships/customXml" Target="../ink/ink11.xml"/><Relationship Id="rId61" Type="http://schemas.openxmlformats.org/officeDocument/2006/relationships/customXml" Target="../ink/ink39.xml"/><Relationship Id="rId19" Type="http://schemas.openxmlformats.org/officeDocument/2006/relationships/customXml" Target="../ink/ink18.xml"/><Relationship Id="rId14" Type="http://schemas.openxmlformats.org/officeDocument/2006/relationships/image" Target="../media/image31.png"/><Relationship Id="rId22" Type="http://schemas.openxmlformats.org/officeDocument/2006/relationships/image" Target="../media/image35.png"/><Relationship Id="rId27" Type="http://schemas.openxmlformats.org/officeDocument/2006/relationships/customXml" Target="../ink/ink22.xml"/><Relationship Id="rId30" Type="http://schemas.openxmlformats.org/officeDocument/2006/relationships/image" Target="../media/image39.png"/><Relationship Id="rId35" Type="http://schemas.openxmlformats.org/officeDocument/2006/relationships/customXml" Target="../ink/ink26.xml"/><Relationship Id="rId43" Type="http://schemas.openxmlformats.org/officeDocument/2006/relationships/customXml" Target="../ink/ink30.xml"/><Relationship Id="rId48" Type="http://schemas.openxmlformats.org/officeDocument/2006/relationships/image" Target="../media/image48.png"/><Relationship Id="rId56" Type="http://schemas.openxmlformats.org/officeDocument/2006/relationships/image" Target="../media/image52.png"/><Relationship Id="rId64" Type="http://schemas.openxmlformats.org/officeDocument/2006/relationships/image" Target="../media/image56.png"/><Relationship Id="rId8" Type="http://schemas.openxmlformats.org/officeDocument/2006/relationships/image" Target="../media/image28.png"/><Relationship Id="rId51" Type="http://schemas.openxmlformats.org/officeDocument/2006/relationships/customXml" Target="../ink/ink34.xml"/><Relationship Id="rId3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customXml" Target="../ink/ink17.xml"/><Relationship Id="rId25" Type="http://schemas.openxmlformats.org/officeDocument/2006/relationships/customXml" Target="../ink/ink21.xml"/><Relationship Id="rId33" Type="http://schemas.openxmlformats.org/officeDocument/2006/relationships/customXml" Target="../ink/ink25.xml"/><Relationship Id="rId38" Type="http://schemas.openxmlformats.org/officeDocument/2006/relationships/image" Target="../media/image43.png"/><Relationship Id="rId46" Type="http://schemas.openxmlformats.org/officeDocument/2006/relationships/image" Target="../media/image47.png"/><Relationship Id="rId59" Type="http://schemas.openxmlformats.org/officeDocument/2006/relationships/customXml" Target="../ink/ink38.xml"/><Relationship Id="rId20" Type="http://schemas.openxmlformats.org/officeDocument/2006/relationships/image" Target="../media/image34.png"/><Relationship Id="rId41" Type="http://schemas.openxmlformats.org/officeDocument/2006/relationships/customXml" Target="../ink/ink29.xml"/><Relationship Id="rId54" Type="http://schemas.openxmlformats.org/officeDocument/2006/relationships/image" Target="../media/image51.png"/><Relationship Id="rId6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5" Type="http://schemas.openxmlformats.org/officeDocument/2006/relationships/customXml" Target="../ink/ink16.xml"/><Relationship Id="rId23" Type="http://schemas.openxmlformats.org/officeDocument/2006/relationships/customXml" Target="../ink/ink20.xml"/><Relationship Id="rId28" Type="http://schemas.openxmlformats.org/officeDocument/2006/relationships/image" Target="../media/image38.png"/><Relationship Id="rId36" Type="http://schemas.openxmlformats.org/officeDocument/2006/relationships/image" Target="../media/image42.png"/><Relationship Id="rId49" Type="http://schemas.openxmlformats.org/officeDocument/2006/relationships/customXml" Target="../ink/ink33.xml"/><Relationship Id="rId57" Type="http://schemas.openxmlformats.org/officeDocument/2006/relationships/customXml" Target="../ink/ink37.xml"/><Relationship Id="rId10" Type="http://schemas.openxmlformats.org/officeDocument/2006/relationships/image" Target="../media/image29.png"/><Relationship Id="rId31" Type="http://schemas.openxmlformats.org/officeDocument/2006/relationships/customXml" Target="../ink/ink24.xml"/><Relationship Id="rId44" Type="http://schemas.openxmlformats.org/officeDocument/2006/relationships/image" Target="../media/image46.png"/><Relationship Id="rId52" Type="http://schemas.openxmlformats.org/officeDocument/2006/relationships/image" Target="../media/image50.png"/><Relationship Id="rId60" Type="http://schemas.openxmlformats.org/officeDocument/2006/relationships/image" Target="../media/image54.png"/><Relationship Id="rId65" Type="http://schemas.openxmlformats.org/officeDocument/2006/relationships/customXml" Target="../ink/ink41.xml"/><Relationship Id="rId4" Type="http://schemas.openxmlformats.org/officeDocument/2006/relationships/image" Target="../media/image26.png"/><Relationship Id="rId9" Type="http://schemas.openxmlformats.org/officeDocument/2006/relationships/customXml" Target="../ink/ink13.xml"/><Relationship Id="rId13" Type="http://schemas.openxmlformats.org/officeDocument/2006/relationships/customXml" Target="../ink/ink15.xml"/><Relationship Id="rId18" Type="http://schemas.openxmlformats.org/officeDocument/2006/relationships/image" Target="../media/image33.png"/><Relationship Id="rId39" Type="http://schemas.openxmlformats.org/officeDocument/2006/relationships/customXml" Target="../ink/ink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customXml" Target="../ink/ink43.xml"/><Relationship Id="rId4" Type="http://schemas.openxmlformats.org/officeDocument/2006/relationships/image" Target="../media/image3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customXml" Target="../ink/ink44.xml"/><Relationship Id="rId7" Type="http://schemas.openxmlformats.org/officeDocument/2006/relationships/customXml" Target="../ink/ink46.xml"/><Relationship Id="rId12" Type="http://schemas.openxmlformats.org/officeDocument/2006/relationships/customXml" Target="../ink/ink49.xml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customXml" Target="../ink/ink48.xml"/><Relationship Id="rId5" Type="http://schemas.openxmlformats.org/officeDocument/2006/relationships/customXml" Target="../ink/ink45.xml"/><Relationship Id="rId10" Type="http://schemas.openxmlformats.org/officeDocument/2006/relationships/image" Target="../media/image490.png"/><Relationship Id="rId4" Type="http://schemas.openxmlformats.org/officeDocument/2006/relationships/image" Target="../media/image460.png"/><Relationship Id="rId9" Type="http://schemas.openxmlformats.org/officeDocument/2006/relationships/customXml" Target="../ink/ink4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5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customXml" Target="../ink/ink53.xml"/><Relationship Id="rId4" Type="http://schemas.openxmlformats.org/officeDocument/2006/relationships/image" Target="../media/image52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image" Target="../media/image56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.publishing.service.gov.uk/government/uploads/system/uploads/attachment_data/file/935592/101497_redacted.pdf" TargetMode="External"/><Relationship Id="rId2" Type="http://schemas.openxmlformats.org/officeDocument/2006/relationships/hyperlink" Target="https://www.thenbs.com/PublicationIndex/documents/details?Pub=HA&amp;DocID=30111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ydrosolutions.co.uk/2018/09/26/bridging-troubled-water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nrfa.ceh.ac.uk/data/search" TargetMode="External"/><Relationship Id="rId2" Type="http://schemas.openxmlformats.org/officeDocument/2006/relationships/hyperlink" Target="https://catalogue.ceh.ac.uk/documents/8344e4f3-d2ea-44f5-8afa-86d2987543a9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67A2F-F492-9DC5-CC39-C023C4934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2F14E-B108-D9DA-88F4-7F29E0145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36775"/>
          </a:xfrm>
        </p:spPr>
        <p:txBody>
          <a:bodyPr/>
          <a:lstStyle/>
          <a:p>
            <a:r>
              <a:rPr lang="en-US" dirty="0"/>
              <a:t>For next week (in order):</a:t>
            </a:r>
          </a:p>
          <a:p>
            <a:pPr lvl="1"/>
            <a:r>
              <a:rPr lang="en-US" dirty="0"/>
              <a:t>1. First, define a UK masonry arch bridge geometry;</a:t>
            </a:r>
          </a:p>
          <a:p>
            <a:pPr lvl="1"/>
            <a:r>
              <a:rPr lang="en-US" dirty="0"/>
              <a:t>2.1 Tables of Demand and Capacity equations (just a few to start with);</a:t>
            </a:r>
          </a:p>
          <a:p>
            <a:pPr lvl="1"/>
            <a:r>
              <a:rPr lang="en-US" dirty="0"/>
              <a:t>2.1 In parallel Start an application;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B1F769-775F-9394-4FA7-20C8EBCA0CE8}"/>
              </a:ext>
            </a:extLst>
          </p:cNvPr>
          <p:cNvSpPr txBox="1">
            <a:spLocks/>
          </p:cNvSpPr>
          <p:nvPr/>
        </p:nvSpPr>
        <p:spPr>
          <a:xfrm>
            <a:off x="968828" y="4097337"/>
            <a:ext cx="10515600" cy="2136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Status (in order):</a:t>
            </a:r>
          </a:p>
          <a:p>
            <a:pPr lvl="1"/>
            <a:r>
              <a:rPr lang="en-US" dirty="0"/>
              <a:t>1. 	Done. From </a:t>
            </a:r>
            <a:r>
              <a:rPr lang="en-US" dirty="0" err="1"/>
              <a:t>Tubaldi</a:t>
            </a:r>
            <a:r>
              <a:rPr lang="en-US" dirty="0"/>
              <a:t> et al. (2018).</a:t>
            </a:r>
          </a:p>
          <a:p>
            <a:pPr lvl="1"/>
            <a:r>
              <a:rPr lang="en-US" dirty="0"/>
              <a:t>2.1 	Done. For STR ULS of compression of arch ring.</a:t>
            </a:r>
          </a:p>
          <a:p>
            <a:pPr lvl="1"/>
            <a:r>
              <a:rPr lang="en-US" dirty="0"/>
              <a:t>2.1 	Done. For STR ULS of compression of arch ring under dead loads.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19C82-AC9B-DAD1-FC45-7D8C07146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20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4981-6EA9-4BAA-14A1-8F90426F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 ring assessment along CD 376.</a:t>
            </a:r>
            <a:br>
              <a:rPr lang="en-US" dirty="0"/>
            </a:br>
            <a:r>
              <a:rPr lang="en-US" dirty="0"/>
              <a:t>Analytical solution.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D32597-8715-4F62-478B-FC287DDEF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0159154"/>
              </p:ext>
            </p:extLst>
          </p:nvPr>
        </p:nvGraphicFramePr>
        <p:xfrm>
          <a:off x="255639" y="1789471"/>
          <a:ext cx="11661058" cy="486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7E497-2B51-285A-A2DB-767499F55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032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8ADFF-E542-3CD6-52A8-197EB236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 ring</a:t>
            </a:r>
            <a:br>
              <a:rPr lang="en-US" dirty="0"/>
            </a:br>
            <a:r>
              <a:rPr lang="en-US" dirty="0"/>
              <a:t>ULS shear with scour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74F462-EF3A-08E7-917C-A9AAA6BBD2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1400" dirty="0">
                    <a:latin typeface="Cambria Math" panose="02040503050406030204" pitchFamily="18" charset="0"/>
                  </a:rPr>
                  <a:t>Expression to assess: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den>
                    </m:f>
                    <m:r>
                      <a:rPr lang="en-GB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𝑎h</m:t>
                                </m:r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l-G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den>
                    </m:f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≤0.4∙</m:t>
                    </m:r>
                    <m:f>
                      <m:fPr>
                        <m:ctrlPr>
                          <a:rPr lang="en-GB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den>
                    </m:f>
                  </m:oMath>
                </a14:m>
                <a:r>
                  <a:rPr lang="en-US" sz="1400" dirty="0">
                    <a:latin typeface="Cambria Math" panose="02040503050406030204" pitchFamily="18" charset="0"/>
                  </a:rPr>
                  <a:t>		-the proposed effect of vertical loads’ 								eccentricity is eliminated-</a:t>
                </a:r>
              </a:p>
              <a:p>
                <a:r>
                  <a:rPr lang="en-US" sz="1400" dirty="0">
                    <a:latin typeface="Cambria Math" panose="02040503050406030204" pitchFamily="18" charset="0"/>
                  </a:rPr>
                  <a:t>Proposed effects of scour on demand: Fc =0.173;	-condition factor for diagonal cracks; </a:t>
                </a:r>
              </a:p>
              <a:p>
                <a:endParaRPr lang="en-US" sz="1400" i="1" dirty="0">
                  <a:latin typeface="Cambria Math" panose="02040503050406030204" pitchFamily="18" charset="0"/>
                </a:endParaRPr>
              </a:p>
              <a:p>
                <a:r>
                  <a:rPr lang="en-US" sz="1400" dirty="0">
                    <a:latin typeface="Cambria Math" panose="02040503050406030204" pitchFamily="18" charset="0"/>
                  </a:rPr>
                  <a:t>Final proposed expression to assess: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den>
                    </m:f>
                    <m:r>
                      <a:rPr lang="en-GB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GB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𝑎h</m:t>
                                </m:r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  <m:sup>
                                <m:r>
                                  <a:rPr lang="en-GB" sz="1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den>
                    </m:f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0.4</m:t>
                        </m:r>
                        <m:r>
                          <a:rPr lang="en-GB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0.173</m:t>
                        </m:r>
                      </m:e>
                    </m:d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den>
                    </m:f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=0.0692</m:t>
                    </m:r>
                  </m:oMath>
                </a14:m>
                <a:r>
                  <a:rPr lang="en-GB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den>
                    </m:f>
                  </m:oMath>
                </a14:m>
                <a:endParaRPr lang="en-US" sz="1400" dirty="0">
                  <a:latin typeface="Cambria Math" panose="02040503050406030204" pitchFamily="18" charset="0"/>
                </a:endParaRPr>
              </a:p>
              <a:p>
                <a:endParaRPr lang="en-US" sz="1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1400" i="1">
                        <a:latin typeface="Cambria Math" panose="02040503050406030204" pitchFamily="18" charset="0"/>
                      </a:rPr>
                      <m:t>=241.787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𝑘𝑁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400" dirty="0"/>
                  <a:t> 					-compressive force in the arch ring at the </a:t>
                </a:r>
                <a:r>
                  <a:rPr lang="en-US" sz="1400" dirty="0" err="1"/>
                  <a:t>springings</a:t>
                </a:r>
                <a:r>
                  <a:rPr lang="en-US" sz="1400" dirty="0"/>
                  <a:t>-</a:t>
                </a:r>
              </a:p>
              <a:p>
                <a:r>
                  <a:rPr lang="en-US" sz="1400" dirty="0"/>
                  <a:t>Alfa = 47.8207 deg;					-inclination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400" dirty="0"/>
                  <a:t> from the horizontal-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𝑎h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400" dirty="0"/>
                  <a:t>cos(alfa)=</a:t>
                </a:r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241.787</m:t>
                    </m:r>
                  </m:oMath>
                </a14:m>
                <a:r>
                  <a:rPr lang="en-US" sz="1400" dirty="0" err="1"/>
                  <a:t>kN</a:t>
                </a:r>
                <a:r>
                  <a:rPr lang="en-US" sz="1400" dirty="0"/>
                  <a:t> cos(47.8207) = 162.349kN;	-shear force at the </a:t>
                </a:r>
                <a:r>
                  <a:rPr lang="en-US" sz="1400" dirty="0" err="1"/>
                  <a:t>springings</a:t>
                </a:r>
                <a:r>
                  <a:rPr lang="en-US" sz="1400" dirty="0"/>
                  <a:t>-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sz="1400" dirty="0"/>
                  <a:t>;						-vertical load eccentricity factor-</a:t>
                </a:r>
              </a:p>
              <a:p>
                <a:endParaRPr lang="en-US" sz="1400" dirty="0"/>
              </a:p>
              <a:p>
                <a:r>
                  <a:rPr lang="en-US" sz="1400" dirty="0"/>
                  <a:t>Check:	</a:t>
                </a:r>
              </a:p>
              <a:p>
                <a:pPr marL="0" indent="0">
                  <a:buNone/>
                </a:pPr>
                <a:r>
                  <a:rPr lang="en-US" sz="1400" dirty="0"/>
                  <a:t>162.349kN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GB" sz="1400" i="1"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mr>
                      <m:m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0.0692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241.787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𝑘𝑁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=16.732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𝑘𝑁</m:t>
                          </m:r>
                        </m:e>
                      </m:mr>
                      <m:mr>
                        <m:e/>
                      </m:mr>
                    </m:m>
                  </m:oMath>
                </a14:m>
                <a:r>
                  <a:rPr lang="en-US" sz="1400" dirty="0"/>
                  <a:t>		implies	the arch collapses due to the ULS shear in scoured conditions</a:t>
                </a:r>
              </a:p>
              <a:p>
                <a:endParaRPr lang="en-US" sz="1400" dirty="0"/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74F462-EF3A-08E7-917C-A9AAA6BBD2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EE8A2-BF6F-CDD3-44F6-BBCFC251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143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AF250-BEBD-5026-B487-DA1DDABC3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Pier</a:t>
            </a:r>
            <a:br>
              <a:rPr lang="en-US" dirty="0"/>
            </a:br>
            <a:r>
              <a:rPr lang="en-US" dirty="0"/>
              <a:t>ULS shear with no scour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5C1ABD-13F2-53AB-0187-1B0C4D3373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Expression to check: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≤0.4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;</a:t>
                </a:r>
              </a:p>
              <a:p>
                <a:r>
                  <a:rPr lang="en-US" dirty="0"/>
                  <a:t>Due to the structure’s symmetry, the pier is not subjected to shear;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5C1ABD-13F2-53AB-0187-1B0C4D3373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3D624-6BA8-C958-4887-BB885C2F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239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F9977-7155-7DDE-DCE0-F79FFCFB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Comparisons of no scour values with scour values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250AC30-BD86-9792-9146-6FFA26CC9B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9390209"/>
              </p:ext>
            </p:extLst>
          </p:nvPr>
        </p:nvGraphicFramePr>
        <p:xfrm>
          <a:off x="420755" y="1530626"/>
          <a:ext cx="11049001" cy="462964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328472">
                  <a:extLst>
                    <a:ext uri="{9D8B030D-6E8A-4147-A177-3AD203B41FA5}">
                      <a16:colId xmlns:a16="http://schemas.microsoft.com/office/drawing/2014/main" val="798927477"/>
                    </a:ext>
                  </a:extLst>
                </a:gridCol>
                <a:gridCol w="927195">
                  <a:extLst>
                    <a:ext uri="{9D8B030D-6E8A-4147-A177-3AD203B41FA5}">
                      <a16:colId xmlns:a16="http://schemas.microsoft.com/office/drawing/2014/main" val="434809413"/>
                    </a:ext>
                  </a:extLst>
                </a:gridCol>
                <a:gridCol w="1427334">
                  <a:extLst>
                    <a:ext uri="{9D8B030D-6E8A-4147-A177-3AD203B41FA5}">
                      <a16:colId xmlns:a16="http://schemas.microsoft.com/office/drawing/2014/main" val="2131049164"/>
                    </a:ext>
                  </a:extLst>
                </a:gridCol>
                <a:gridCol w="1339271">
                  <a:extLst>
                    <a:ext uri="{9D8B030D-6E8A-4147-A177-3AD203B41FA5}">
                      <a16:colId xmlns:a16="http://schemas.microsoft.com/office/drawing/2014/main" val="2370635263"/>
                    </a:ext>
                  </a:extLst>
                </a:gridCol>
                <a:gridCol w="1350074">
                  <a:extLst>
                    <a:ext uri="{9D8B030D-6E8A-4147-A177-3AD203B41FA5}">
                      <a16:colId xmlns:a16="http://schemas.microsoft.com/office/drawing/2014/main" val="3245549552"/>
                    </a:ext>
                  </a:extLst>
                </a:gridCol>
                <a:gridCol w="1123260">
                  <a:extLst>
                    <a:ext uri="{9D8B030D-6E8A-4147-A177-3AD203B41FA5}">
                      <a16:colId xmlns:a16="http://schemas.microsoft.com/office/drawing/2014/main" val="123325234"/>
                    </a:ext>
                  </a:extLst>
                </a:gridCol>
                <a:gridCol w="1252867">
                  <a:extLst>
                    <a:ext uri="{9D8B030D-6E8A-4147-A177-3AD203B41FA5}">
                      <a16:colId xmlns:a16="http://schemas.microsoft.com/office/drawing/2014/main" val="2505505242"/>
                    </a:ext>
                  </a:extLst>
                </a:gridCol>
                <a:gridCol w="1072861">
                  <a:extLst>
                    <a:ext uri="{9D8B030D-6E8A-4147-A177-3AD203B41FA5}">
                      <a16:colId xmlns:a16="http://schemas.microsoft.com/office/drawing/2014/main" val="607640036"/>
                    </a:ext>
                  </a:extLst>
                </a:gridCol>
                <a:gridCol w="1227667">
                  <a:extLst>
                    <a:ext uri="{9D8B030D-6E8A-4147-A177-3AD203B41FA5}">
                      <a16:colId xmlns:a16="http://schemas.microsoft.com/office/drawing/2014/main" val="3739482620"/>
                    </a:ext>
                  </a:extLst>
                </a:gridCol>
              </a:tblGrid>
              <a:tr h="611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 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Resistance assessment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Ed (load effects) –Demand-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Rd (resistance) -Capacity-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Safety factor</a:t>
                      </a:r>
                    </a:p>
                    <a:p>
                      <a:r>
                        <a:rPr lang="en-US" dirty="0"/>
                        <a:t>Rd/Ed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497687"/>
                  </a:ext>
                </a:extLst>
              </a:tr>
              <a:tr h="874001">
                <a:tc>
                  <a:txBody>
                    <a:bodyPr/>
                    <a:lstStyle/>
                    <a:p>
                      <a:r>
                        <a:rPr lang="en-US" b="1" dirty="0"/>
                        <a:t>Bridge’s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No scour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Scour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No scour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Scour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No scour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Scour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33406"/>
                  </a:ext>
                </a:extLst>
              </a:tr>
              <a:tr h="611801">
                <a:tc rowSpan="2">
                  <a:txBody>
                    <a:bodyPr/>
                    <a:lstStyle/>
                    <a:p>
                      <a:r>
                        <a:rPr lang="en-US" dirty="0"/>
                        <a:t>Arch ring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ULS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241.787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kN</a:t>
                      </a:r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D7FF"/>
                          </a:highlight>
                        </a:rPr>
                        <a:t>241.787 </a:t>
                      </a:r>
                      <a:r>
                        <a:rPr lang="en-US" dirty="0" err="1">
                          <a:highlight>
                            <a:srgbClr val="FFD7FF"/>
                          </a:highlight>
                        </a:rPr>
                        <a:t>kN</a:t>
                      </a:r>
                      <a:endParaRPr lang="en-US" dirty="0">
                        <a:highlight>
                          <a:srgbClr val="FFD7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387.44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kN</a:t>
                      </a:r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FFD7FF"/>
                          </a:highlight>
                        </a:rPr>
                        <a:t>167.568 </a:t>
                      </a:r>
                      <a:r>
                        <a:rPr lang="en-US" dirty="0" err="1">
                          <a:highlight>
                            <a:srgbClr val="FFD7FF"/>
                          </a:highlight>
                        </a:rPr>
                        <a:t>kN</a:t>
                      </a:r>
                      <a:endParaRPr lang="en-US" dirty="0">
                        <a:highlight>
                          <a:srgbClr val="FFD7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155599"/>
                  </a:ext>
                </a:extLst>
              </a:tr>
              <a:tr h="61180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162.349kN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FFD7FF"/>
                          </a:highlight>
                        </a:rPr>
                        <a:t>162.349kN</a:t>
                      </a:r>
                    </a:p>
                    <a:p>
                      <a:endParaRPr lang="en-US" dirty="0">
                        <a:highlight>
                          <a:srgbClr val="FFD7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96.715kN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FFD7FF"/>
                          </a:highlight>
                        </a:rPr>
                        <a:t>16.732kN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111366"/>
                  </a:ext>
                </a:extLst>
              </a:tr>
              <a:tr h="611801">
                <a:tc>
                  <a:txBody>
                    <a:bodyPr/>
                    <a:lstStyle/>
                    <a:p>
                      <a:r>
                        <a:rPr lang="en-US" dirty="0"/>
                        <a:t>Pier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ULS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448.97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kN</a:t>
                      </a:r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D7FF"/>
                          </a:highlight>
                        </a:rPr>
                        <a:t>498.856 </a:t>
                      </a:r>
                      <a:r>
                        <a:rPr lang="en-US" dirty="0" err="1">
                          <a:highlight>
                            <a:srgbClr val="FFD7FF"/>
                          </a:highlight>
                        </a:rPr>
                        <a:t>kN</a:t>
                      </a:r>
                      <a:endParaRPr lang="en-US" dirty="0">
                        <a:highlight>
                          <a:srgbClr val="FFD7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2088 </a:t>
                      </a:r>
                      <a:r>
                        <a:rPr lang="en-US" dirty="0" err="1">
                          <a:highlight>
                            <a:srgbClr val="FFFF00"/>
                          </a:highlight>
                        </a:rPr>
                        <a:t>kN</a:t>
                      </a:r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D7FF"/>
                          </a:highlight>
                        </a:rPr>
                        <a:t>767.601 </a:t>
                      </a:r>
                      <a:r>
                        <a:rPr lang="en-US" dirty="0" err="1">
                          <a:highlight>
                            <a:srgbClr val="FFD7FF"/>
                          </a:highlight>
                        </a:rPr>
                        <a:t>kN</a:t>
                      </a:r>
                      <a:endParaRPr lang="en-US" dirty="0">
                        <a:highlight>
                          <a:srgbClr val="FFD7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433141"/>
                  </a:ext>
                </a:extLst>
              </a:tr>
              <a:tr h="6118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D7FF"/>
                          </a:highlight>
                        </a:rPr>
                        <a:t>0kN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highlight>
                            <a:srgbClr val="FFD7FF"/>
                          </a:highlight>
                        </a:rPr>
                        <a:t>na</a:t>
                      </a:r>
                      <a:endParaRPr lang="en-US" dirty="0">
                        <a:highlight>
                          <a:srgbClr val="FFD7FF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highlight>
                            <a:srgbClr val="00FF00"/>
                          </a:highlight>
                        </a:rPr>
                        <a:t>na</a:t>
                      </a:r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highlight>
                            <a:srgbClr val="00FF00"/>
                          </a:highlight>
                        </a:rPr>
                        <a:t>na</a:t>
                      </a:r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652073"/>
                  </a:ext>
                </a:extLst>
              </a:tr>
              <a:tr h="611801">
                <a:tc>
                  <a:txBody>
                    <a:bodyPr/>
                    <a:lstStyle/>
                    <a:p>
                      <a:r>
                        <a:rPr lang="en-US" dirty="0"/>
                        <a:t>Foundation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 bearing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167.489 kPa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D7FF"/>
                          </a:highlight>
                        </a:rPr>
                        <a:t>252.143 kPa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583.269 kPa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D7FF"/>
                          </a:highlight>
                        </a:rPr>
                        <a:t>50.522 kPa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86639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38A2B-DE4B-716E-A2D4-F101DF3D3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307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D83EE-64F2-10C1-9977-04532235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sampling variables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91927B7-1F84-5418-8C0D-1B9317C7C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5B52B3E-394A-68DD-DD9D-3BA33960E2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2633008"/>
            <a:ext cx="3036141" cy="422499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25B932-AB1D-13FB-B691-4DF5C29E3F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C7C06FC-9F9C-E3A0-FE27-130B8BD9B3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07402" y="2505075"/>
            <a:ext cx="4912784" cy="36845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6DC86-1939-CCCB-134C-340D65315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078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4744-CE62-4EF4-4825-54EECC3F8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D404A-1174-7EE6-F6CB-E8A2FD6F4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Distribution of no. of spans for riverine roadway masonry arch bridges of Devon</a:t>
            </a:r>
          </a:p>
          <a:p>
            <a:r>
              <a:rPr lang="en-US" dirty="0"/>
              <a:t>(for which all attributes are available)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B7C0F4-0682-0F2C-28C3-E8862B03B2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3145" y="2505074"/>
            <a:ext cx="4755449" cy="407501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E6CFEC-144C-8DA9-A840-4C0873175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Distribution of span length for riverine roadway masonry arch bridges of Devon</a:t>
            </a:r>
          </a:p>
          <a:p>
            <a:r>
              <a:rPr lang="en-US" dirty="0"/>
              <a:t>(for which all attributes are available)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FC6499D-6C6B-2D26-6CEC-CF6922A3B5D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07402" y="2505075"/>
            <a:ext cx="4912784" cy="368458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31501-88C2-398A-737B-A6B3C9BC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984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F68FC8-5408-AA9C-9FFE-2A3391000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6A431C-EA52-3AB3-45F5-F41A190F15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Distribution of span length for riverine roadway masonry arch bridges with one span</a:t>
            </a:r>
          </a:p>
          <a:p>
            <a:r>
              <a:rPr lang="en-US" dirty="0"/>
              <a:t>(for which all attributes are available)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B20ED68-3A65-64D6-EBDC-837E04FD75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50270" y="2505075"/>
            <a:ext cx="4936823" cy="368458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0DCCC1A-68D0-C063-D8F7-431847BC3A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Distribution of span length for riverine roadway masonry arch bridges with two spans</a:t>
            </a:r>
          </a:p>
          <a:p>
            <a:r>
              <a:rPr lang="en-US" dirty="0"/>
              <a:t>(for which all attributes are available)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E260DD6-139A-3390-D38E-CCE490D1448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25465" y="2505075"/>
            <a:ext cx="5076658" cy="36845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2D7AD-BD82-5FAF-8297-0B0FF65F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152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2AC99-5488-5747-2F61-253BA0E27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74E87-5A16-F920-9841-2C64B535D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 of deck width for riverine roadway masonry arch bridges with two spans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B236B4-0046-1E8A-F0D7-73C23563E7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Highways England (2020)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31DCE7-49FF-B5BE-B2D3-CDC86E2DD44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i="1" dirty="0"/>
              <a:t>Defining a “road bridge” as a structure with a span of 1.5m or more providing public highway passage for motor vehicles over an obstacle such as a watercourse, railway, road or valley.</a:t>
            </a:r>
            <a:endParaRPr lang="en-GB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5F9F9-E711-32B0-BFA2-0B9441F1A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106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8C83B62-8DF8-8E21-8F26-5653B289D3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2289" y="2505075"/>
            <a:ext cx="4912784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480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52E32-F82A-E44F-3C8E-B9754B76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and upper bounds for bridge attributes</a:t>
            </a:r>
            <a:br>
              <a:rPr lang="en-US" dirty="0"/>
            </a:br>
            <a:r>
              <a:rPr lang="en-US" dirty="0"/>
              <a:t>for two-span masonry arch bridges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00D5476-81E6-43E0-C0C3-CA0FBF233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7708896"/>
              </p:ext>
            </p:extLst>
          </p:nvPr>
        </p:nvGraphicFramePr>
        <p:xfrm>
          <a:off x="838204" y="2125573"/>
          <a:ext cx="105155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2255056129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953436669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819586163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1356291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Superstructure material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Masonry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806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Upper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01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Span length (</a:t>
                      </a:r>
                      <a:r>
                        <a:rPr lang="en-US" dirty="0" err="1"/>
                        <a:t>L</a:t>
                      </a:r>
                      <a:r>
                        <a:rPr lang="en-US" baseline="-25000" dirty="0" err="1"/>
                        <a:t>sp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723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Deck width (</a:t>
                      </a:r>
                      <a:r>
                        <a:rPr lang="en-US" dirty="0" err="1"/>
                        <a:t>W</a:t>
                      </a:r>
                      <a:r>
                        <a:rPr lang="en-US" baseline="-25000" dirty="0" err="1"/>
                        <a:t>sp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73379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8AEE0-CE63-BBCF-2ED8-21AE1A0D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107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3E63D2-2E60-1E31-A656-8F8080B3145B}"/>
              </a:ext>
            </a:extLst>
          </p:cNvPr>
          <p:cNvSpPr txBox="1"/>
          <p:nvPr/>
        </p:nvSpPr>
        <p:spPr>
          <a:xfrm>
            <a:off x="838200" y="3833593"/>
            <a:ext cx="1032933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Experiments:</a:t>
            </a:r>
          </a:p>
          <a:p>
            <a:endParaRPr lang="en-US" sz="1400" dirty="0"/>
          </a:p>
          <a:p>
            <a:r>
              <a:rPr lang="en-US" sz="1400" dirty="0"/>
              <a:t>-no. of spans = 2; 		-from </a:t>
            </a:r>
            <a:r>
              <a:rPr lang="en-US" sz="1400" dirty="0" err="1"/>
              <a:t>Tubaldi</a:t>
            </a:r>
            <a:r>
              <a:rPr lang="en-US" sz="1400" dirty="0"/>
              <a:t> et al. (2018)-</a:t>
            </a:r>
          </a:p>
          <a:p>
            <a:endParaRPr lang="en-US" sz="1400" dirty="0"/>
          </a:p>
          <a:p>
            <a:r>
              <a:rPr lang="en-US" sz="1400" dirty="0"/>
              <a:t>-span length = from 2m to 9m;	-equal to 9.26 in </a:t>
            </a:r>
            <a:r>
              <a:rPr lang="en-US" sz="1400" dirty="0" err="1"/>
              <a:t>Tubaldi</a:t>
            </a:r>
            <a:r>
              <a:rPr lang="en-US" sz="1400" dirty="0"/>
              <a:t> et al. (2018) </a:t>
            </a:r>
          </a:p>
          <a:p>
            <a:endParaRPr lang="en-US" sz="1400" dirty="0"/>
          </a:p>
          <a:p>
            <a:r>
              <a:rPr lang="en-US" sz="1400" dirty="0"/>
              <a:t>-deck width = 3.80m; 		-from </a:t>
            </a:r>
            <a:r>
              <a:rPr lang="en-US" sz="1400" dirty="0" err="1"/>
              <a:t>Tubaldi</a:t>
            </a:r>
            <a:r>
              <a:rPr lang="en-US" sz="1400" dirty="0"/>
              <a:t> et al. (2018)-</a:t>
            </a:r>
          </a:p>
          <a:p>
            <a:endParaRPr lang="en-US" sz="1400" dirty="0"/>
          </a:p>
          <a:p>
            <a:r>
              <a:rPr lang="en-US" sz="1400" dirty="0"/>
              <a:t>-arch rise = constant;		 -from </a:t>
            </a:r>
            <a:r>
              <a:rPr lang="en-US" sz="1400" dirty="0" err="1"/>
              <a:t>Tubaldi</a:t>
            </a:r>
            <a:r>
              <a:rPr lang="en-US" sz="1400" dirty="0"/>
              <a:t> et al. (2018)-</a:t>
            </a:r>
          </a:p>
          <a:p>
            <a:endParaRPr lang="en-US" sz="1400" dirty="0"/>
          </a:p>
          <a:p>
            <a:r>
              <a:rPr lang="en-US" sz="1400" dirty="0"/>
              <a:t>-arch thickness = constant; 	-from </a:t>
            </a:r>
            <a:r>
              <a:rPr lang="en-US" sz="1400" dirty="0" err="1"/>
              <a:t>Tubaldi</a:t>
            </a:r>
            <a:r>
              <a:rPr lang="en-US" sz="1400" dirty="0"/>
              <a:t> et al. (2018)-</a:t>
            </a:r>
          </a:p>
          <a:p>
            <a:endParaRPr lang="en-US" sz="1400" dirty="0"/>
          </a:p>
          <a:p>
            <a:r>
              <a:rPr lang="en-US" sz="1400" dirty="0"/>
              <a:t>-piers’ dimensions = constant; 	from </a:t>
            </a:r>
            <a:r>
              <a:rPr lang="en-US" sz="1400" dirty="0" err="1"/>
              <a:t>Tubaldi</a:t>
            </a:r>
            <a:r>
              <a:rPr lang="en-US" sz="1400" dirty="0"/>
              <a:t> et al. (2018)-</a:t>
            </a:r>
          </a:p>
        </p:txBody>
      </p:sp>
    </p:spTree>
    <p:extLst>
      <p:ext uri="{BB962C8B-B14F-4D97-AF65-F5344CB8AC3E}">
        <p14:creationId xmlns:p14="http://schemas.microsoft.com/office/powerpoint/2010/main" val="13572151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222F7-4BB7-5D88-08A0-2AF0B5D99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0FA84CC-30BB-3D13-924A-F491713CC3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0615017"/>
              </p:ext>
            </p:extLst>
          </p:nvPr>
        </p:nvGraphicFramePr>
        <p:xfrm>
          <a:off x="838200" y="1825625"/>
          <a:ext cx="10515596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8">
                  <a:extLst>
                    <a:ext uri="{9D8B030D-6E8A-4147-A177-3AD203B41FA5}">
                      <a16:colId xmlns:a16="http://schemas.microsoft.com/office/drawing/2014/main" val="301371474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181875849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716413506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270307109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419070006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868963511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7889144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Demand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Capacity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Safety margin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6865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Span length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Arch (no scour)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Arch (scour)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Arch (no scour)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Arch (scour)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Arch (no scour)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Arch (scour)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73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630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567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105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225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11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89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41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81952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862102-BE26-AD01-A93C-EF3C9E94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39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4981-6EA9-4BAA-14A1-8F90426F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 ring assessment along CD 376.</a:t>
            </a:r>
            <a:br>
              <a:rPr lang="en-US" dirty="0"/>
            </a:br>
            <a:r>
              <a:rPr lang="en-US" dirty="0"/>
              <a:t>Analytical solution.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D32597-8715-4F62-478B-FC287DDEF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4541176"/>
              </p:ext>
            </p:extLst>
          </p:nvPr>
        </p:nvGraphicFramePr>
        <p:xfrm>
          <a:off x="255639" y="1789471"/>
          <a:ext cx="11661058" cy="4866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EAA51-5973-05DA-F959-5A398DB3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12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8BE1-A500-F214-851C-A5459B43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of the analytical solution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51D6-A40C-3285-85BF-B1E7CFD2D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65344"/>
          </a:xfrm>
        </p:spPr>
        <p:txBody>
          <a:bodyPr>
            <a:normAutofit/>
          </a:bodyPr>
          <a:lstStyle/>
          <a:p>
            <a:r>
              <a:rPr lang="en-US" dirty="0"/>
              <a:t>Both tensile stress check, and SLS eccentricity limit along the arch are not possible without tracing the line thrust;</a:t>
            </a:r>
          </a:p>
          <a:p>
            <a:endParaRPr lang="en-US" dirty="0"/>
          </a:p>
          <a:p>
            <a:r>
              <a:rPr lang="en-US" dirty="0"/>
              <a:t>The analytical solution allows a quick stress check at the springing, where it more likely that the thrust has the highest value;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9477A-3139-88CA-FF65-A3E37BD50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87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A27BD-0B1B-07DD-F700-F17A0B456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table for Demand and Capacity equations.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87E13DD-95EB-5B46-E56E-126894D2EF1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16034576"/>
                  </p:ext>
                </p:extLst>
              </p:nvPr>
            </p:nvGraphicFramePr>
            <p:xfrm>
              <a:off x="1666568" y="2192594"/>
              <a:ext cx="8858864" cy="420256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50600">
                      <a:extLst>
                        <a:ext uri="{9D8B030D-6E8A-4147-A177-3AD203B41FA5}">
                          <a16:colId xmlns:a16="http://schemas.microsoft.com/office/drawing/2014/main" val="1210185820"/>
                        </a:ext>
                      </a:extLst>
                    </a:gridCol>
                    <a:gridCol w="1080792">
                      <a:extLst>
                        <a:ext uri="{9D8B030D-6E8A-4147-A177-3AD203B41FA5}">
                          <a16:colId xmlns:a16="http://schemas.microsoft.com/office/drawing/2014/main" val="1782804752"/>
                        </a:ext>
                      </a:extLst>
                    </a:gridCol>
                    <a:gridCol w="813706">
                      <a:extLst>
                        <a:ext uri="{9D8B030D-6E8A-4147-A177-3AD203B41FA5}">
                          <a16:colId xmlns:a16="http://schemas.microsoft.com/office/drawing/2014/main" val="4136829027"/>
                        </a:ext>
                      </a:extLst>
                    </a:gridCol>
                    <a:gridCol w="949641">
                      <a:extLst>
                        <a:ext uri="{9D8B030D-6E8A-4147-A177-3AD203B41FA5}">
                          <a16:colId xmlns:a16="http://schemas.microsoft.com/office/drawing/2014/main" val="3488442303"/>
                        </a:ext>
                      </a:extLst>
                    </a:gridCol>
                    <a:gridCol w="2578970">
                      <a:extLst>
                        <a:ext uri="{9D8B030D-6E8A-4147-A177-3AD203B41FA5}">
                          <a16:colId xmlns:a16="http://schemas.microsoft.com/office/drawing/2014/main" val="3775211462"/>
                        </a:ext>
                      </a:extLst>
                    </a:gridCol>
                    <a:gridCol w="1091324">
                      <a:extLst>
                        <a:ext uri="{9D8B030D-6E8A-4147-A177-3AD203B41FA5}">
                          <a16:colId xmlns:a16="http://schemas.microsoft.com/office/drawing/2014/main" val="3366838138"/>
                        </a:ext>
                      </a:extLst>
                    </a:gridCol>
                    <a:gridCol w="1393831">
                      <a:extLst>
                        <a:ext uri="{9D8B030D-6E8A-4147-A177-3AD203B41FA5}">
                          <a16:colId xmlns:a16="http://schemas.microsoft.com/office/drawing/2014/main" val="2234151802"/>
                        </a:ext>
                      </a:extLst>
                    </a:gridCol>
                  </a:tblGrid>
                  <a:tr h="817996">
                    <a:tc>
                      <a:txBody>
                        <a:bodyPr/>
                        <a:lstStyle/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Bridge’s component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Limit state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Structural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analysis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Thrust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equation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Demand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equation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Capacity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equation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2114877"/>
                      </a:ext>
                    </a:extLst>
                  </a:tr>
                  <a:tr h="1022495">
                    <a:tc>
                      <a:txBody>
                        <a:bodyPr/>
                        <a:lstStyle/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Reference(s)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CS 454 (HE, 2020b)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CS 454 (HE, 2020b)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CS 454 (HE, 2020b)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Méry (1840)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CS 454 (HE, 2020b)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CD 376 (HE, 2020c)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18918403"/>
                      </a:ext>
                    </a:extLst>
                  </a:tr>
                  <a:tr h="1404440">
                    <a:tc>
                      <a:txBody>
                        <a:bodyPr/>
                        <a:lstStyle/>
                        <a:p>
                          <a:r>
                            <a:rPr lang="en-GB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Arch ring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ULS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Equilibrium-based analysis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2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GB" sz="12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GB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GB" sz="12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GB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GB" sz="12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GB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𝑃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GB" sz="12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∙</m:t>
                                                </m:r>
                                                <m:r>
                                                  <a:rPr lang="en-GB" sz="12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𝑃</m:t>
                                                </m:r>
                                              </m:num>
                                              <m:den>
                                                <m:f>
                                                  <m:fPr>
                                                    <m:ctrlPr>
                                                      <a:rPr lang="en-GB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GB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2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GB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3</m:t>
                                                    </m:r>
                                                  </m:den>
                                                </m:f>
                                                <m:r>
                                                  <a:rPr lang="en-GB" sz="12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GB" sz="12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GB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𝑟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GB" sz="12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GB" sz="12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GB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sz="12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GB" sz="12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oMath>
                            </m:oMathPara>
                          </a14:m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Due to vertical loads P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GB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2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2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GB" sz="12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en-GB" sz="12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GB" sz="12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GB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=1.15</m:t>
                                </m:r>
                                <m:sSub>
                                  <m:sSubPr>
                                    <m:ctrlPr>
                                      <a:rPr lang="en-GB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0.4 </m:t>
                                </m:r>
                                <m:r>
                                  <a:rPr lang="en-GB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  <m:r>
                                  <a:rPr lang="en-GB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GB" sz="1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GB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  <m:r>
                                      <a:rPr lang="en-GB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−2 </m:t>
                                    </m:r>
                                    <m:r>
                                      <a:rPr lang="en-GB" sz="12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𝑒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endParaRPr lang="en-GB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GB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Max compression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21649726"/>
                      </a:ext>
                    </a:extLst>
                  </a:tr>
                  <a:tr h="204499"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Foundation failure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ULS</a:t>
                          </a:r>
                        </a:p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Bearing GEO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90559523"/>
                      </a:ext>
                    </a:extLst>
                  </a:tr>
                  <a:tr h="204499"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8579821"/>
                      </a:ext>
                    </a:extLst>
                  </a:tr>
                  <a:tr h="204499"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53568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87E13DD-95EB-5B46-E56E-126894D2EF1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16034576"/>
                  </p:ext>
                </p:extLst>
              </p:nvPr>
            </p:nvGraphicFramePr>
            <p:xfrm>
              <a:off x="1666568" y="2192594"/>
              <a:ext cx="8858864" cy="4202569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950600">
                      <a:extLst>
                        <a:ext uri="{9D8B030D-6E8A-4147-A177-3AD203B41FA5}">
                          <a16:colId xmlns:a16="http://schemas.microsoft.com/office/drawing/2014/main" val="1210185820"/>
                        </a:ext>
                      </a:extLst>
                    </a:gridCol>
                    <a:gridCol w="1080792">
                      <a:extLst>
                        <a:ext uri="{9D8B030D-6E8A-4147-A177-3AD203B41FA5}">
                          <a16:colId xmlns:a16="http://schemas.microsoft.com/office/drawing/2014/main" val="1782804752"/>
                        </a:ext>
                      </a:extLst>
                    </a:gridCol>
                    <a:gridCol w="813706">
                      <a:extLst>
                        <a:ext uri="{9D8B030D-6E8A-4147-A177-3AD203B41FA5}">
                          <a16:colId xmlns:a16="http://schemas.microsoft.com/office/drawing/2014/main" val="4136829027"/>
                        </a:ext>
                      </a:extLst>
                    </a:gridCol>
                    <a:gridCol w="949641">
                      <a:extLst>
                        <a:ext uri="{9D8B030D-6E8A-4147-A177-3AD203B41FA5}">
                          <a16:colId xmlns:a16="http://schemas.microsoft.com/office/drawing/2014/main" val="3488442303"/>
                        </a:ext>
                      </a:extLst>
                    </a:gridCol>
                    <a:gridCol w="2578970">
                      <a:extLst>
                        <a:ext uri="{9D8B030D-6E8A-4147-A177-3AD203B41FA5}">
                          <a16:colId xmlns:a16="http://schemas.microsoft.com/office/drawing/2014/main" val="3775211462"/>
                        </a:ext>
                      </a:extLst>
                    </a:gridCol>
                    <a:gridCol w="1091324">
                      <a:extLst>
                        <a:ext uri="{9D8B030D-6E8A-4147-A177-3AD203B41FA5}">
                          <a16:colId xmlns:a16="http://schemas.microsoft.com/office/drawing/2014/main" val="3366838138"/>
                        </a:ext>
                      </a:extLst>
                    </a:gridCol>
                    <a:gridCol w="1393831">
                      <a:extLst>
                        <a:ext uri="{9D8B030D-6E8A-4147-A177-3AD203B41FA5}">
                          <a16:colId xmlns:a16="http://schemas.microsoft.com/office/drawing/2014/main" val="2234151802"/>
                        </a:ext>
                      </a:extLst>
                    </a:gridCol>
                  </a:tblGrid>
                  <a:tr h="817996">
                    <a:tc>
                      <a:txBody>
                        <a:bodyPr/>
                        <a:lstStyle/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Bridge’s component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Limit state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Structural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analysis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Thrust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equation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Demand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equation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Capacity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equation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2114877"/>
                      </a:ext>
                    </a:extLst>
                  </a:tr>
                  <a:tr h="1022495">
                    <a:tc>
                      <a:txBody>
                        <a:bodyPr/>
                        <a:lstStyle/>
                        <a:p>
                          <a:r>
                            <a:rPr lang="en-GB" sz="1200" b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Reference(s)</a:t>
                          </a:r>
                          <a:endParaRPr lang="en-GB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CS 454 (HE, 2020b)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CS 454 (HE, 2020b)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CS 454 (HE, 2020b)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Méry (1840)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CS 454 (HE, 2020b)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CD 376 (HE, 2020c)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18918403"/>
                      </a:ext>
                    </a:extLst>
                  </a:tr>
                  <a:tr h="1404440"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Arch ring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ULS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Equilibrium-based analysis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7518" t="-131602" r="-96927" b="-68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84916" t="-131602" r="-129050" b="-688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35371" t="-131602" r="-873" b="-688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164972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Foundation failure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ULS</a:t>
                          </a:r>
                        </a:p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Bearing GEO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90559523"/>
                      </a:ext>
                    </a:extLst>
                  </a:tr>
                  <a:tr h="204499"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8579821"/>
                      </a:ext>
                    </a:extLst>
                  </a:tr>
                  <a:tr h="204499"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12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553568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0B9F4-DC92-6271-8A73-8A6704873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78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E93F-3CC3-7CF7-6150-0A255538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Investigated geometry (</a:t>
            </a:r>
            <a:r>
              <a:rPr lang="en-US" dirty="0" err="1"/>
              <a:t>Tubaldi</a:t>
            </a:r>
            <a:r>
              <a:rPr lang="en-US" dirty="0"/>
              <a:t> et al., 2018)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410317-14FB-8E1A-9849-717F96EAA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6313"/>
            <a:ext cx="10515600" cy="35699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6D78D-F7C7-69F8-6BD6-78B2C678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55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E93F-3CC3-7CF7-6150-0A255538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Investigated bridge part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410317-14FB-8E1A-9849-717F96EAA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6313"/>
            <a:ext cx="10515600" cy="356996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083C52-57F4-A046-07D7-8C6F28FF6686}"/>
              </a:ext>
            </a:extLst>
          </p:cNvPr>
          <p:cNvCxnSpPr/>
          <p:nvPr/>
        </p:nvCxnSpPr>
        <p:spPr>
          <a:xfrm flipV="1">
            <a:off x="6096000" y="1911096"/>
            <a:ext cx="0" cy="4599432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7ADAE5-587F-9004-FF78-663E3733F78B}"/>
              </a:ext>
            </a:extLst>
          </p:cNvPr>
          <p:cNvSpPr txBox="1"/>
          <p:nvPr/>
        </p:nvSpPr>
        <p:spPr>
          <a:xfrm>
            <a:off x="5330952" y="1509707"/>
            <a:ext cx="193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 symmetry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CD609-C7B6-8CFF-9D25-2ECBAB24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37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E93F-3CC3-7CF7-6150-0A255538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Investigated bridge part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410317-14FB-8E1A-9849-717F96EAA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0"/>
          <a:stretch/>
        </p:blipFill>
        <p:spPr>
          <a:xfrm>
            <a:off x="838200" y="2216313"/>
            <a:ext cx="5257796" cy="356996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083C52-57F4-A046-07D7-8C6F28FF6686}"/>
              </a:ext>
            </a:extLst>
          </p:cNvPr>
          <p:cNvCxnSpPr/>
          <p:nvPr/>
        </p:nvCxnSpPr>
        <p:spPr>
          <a:xfrm flipV="1">
            <a:off x="6096000" y="1911096"/>
            <a:ext cx="0" cy="4599432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15D90-82C8-4649-86AE-E126D719B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754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E93F-3CC3-7CF7-6150-0A255538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Investigated bridge part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410317-14FB-8E1A-9849-717F96EAA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0"/>
          <a:stretch/>
        </p:blipFill>
        <p:spPr>
          <a:xfrm>
            <a:off x="838200" y="2216313"/>
            <a:ext cx="5257796" cy="356996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083C52-57F4-A046-07D7-8C6F28FF6686}"/>
              </a:ext>
            </a:extLst>
          </p:cNvPr>
          <p:cNvCxnSpPr/>
          <p:nvPr/>
        </p:nvCxnSpPr>
        <p:spPr>
          <a:xfrm flipV="1">
            <a:off x="6096000" y="1911096"/>
            <a:ext cx="0" cy="4599432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BF922A-5007-A7CE-83C3-A6C4E2801A7F}"/>
              </a:ext>
            </a:extLst>
          </p:cNvPr>
          <p:cNvCxnSpPr/>
          <p:nvPr/>
        </p:nvCxnSpPr>
        <p:spPr>
          <a:xfrm flipV="1">
            <a:off x="4483608" y="1690688"/>
            <a:ext cx="0" cy="4599432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FF88C5-6FF6-C400-0911-9C2E7117A069}"/>
              </a:ext>
            </a:extLst>
          </p:cNvPr>
          <p:cNvCxnSpPr/>
          <p:nvPr/>
        </p:nvCxnSpPr>
        <p:spPr>
          <a:xfrm flipV="1">
            <a:off x="2874264" y="1844040"/>
            <a:ext cx="0" cy="4599432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75B18D-E6BC-CC63-E0B6-2BF06C2D18B6}"/>
              </a:ext>
            </a:extLst>
          </p:cNvPr>
          <p:cNvSpPr txBox="1"/>
          <p:nvPr/>
        </p:nvSpPr>
        <p:spPr>
          <a:xfrm>
            <a:off x="3514344" y="1368866"/>
            <a:ext cx="193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 symmetry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97AC09-54C7-91BD-AFDF-E1EE6126E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56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E93F-3CC3-7CF7-6150-0A255538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Investigated bridge part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410317-14FB-8E1A-9849-717F96EAA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667" r="50000"/>
          <a:stretch/>
        </p:blipFill>
        <p:spPr>
          <a:xfrm>
            <a:off x="4483608" y="2216313"/>
            <a:ext cx="1612388" cy="356996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083C52-57F4-A046-07D7-8C6F28FF6686}"/>
              </a:ext>
            </a:extLst>
          </p:cNvPr>
          <p:cNvCxnSpPr/>
          <p:nvPr/>
        </p:nvCxnSpPr>
        <p:spPr>
          <a:xfrm flipV="1">
            <a:off x="6096000" y="1911096"/>
            <a:ext cx="0" cy="4599432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BF922A-5007-A7CE-83C3-A6C4E2801A7F}"/>
              </a:ext>
            </a:extLst>
          </p:cNvPr>
          <p:cNvCxnSpPr/>
          <p:nvPr/>
        </p:nvCxnSpPr>
        <p:spPr>
          <a:xfrm flipV="1">
            <a:off x="4483608" y="1690688"/>
            <a:ext cx="0" cy="4599432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CF06F10-7DBA-D8F8-7BE1-E8598F1BA75B}"/>
              </a:ext>
            </a:extLst>
          </p:cNvPr>
          <p:cNvSpPr txBox="1"/>
          <p:nvPr/>
        </p:nvSpPr>
        <p:spPr>
          <a:xfrm>
            <a:off x="6638544" y="1911096"/>
            <a:ext cx="2999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Resulting vertical loads: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voussoirs’ weight;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spandrel wall’s weight;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backfill’s</a:t>
            </a:r>
            <a:r>
              <a:rPr lang="en-US" dirty="0"/>
              <a:t> weight;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parapet’s weight;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242205-6080-453F-739C-4487BDD91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38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8588-3677-7064-34D7-1951072CF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177BD-BE9B-F20E-E4E4-C5EDBD430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Symmetric two-span masonry bricked arch bridge;</a:t>
            </a:r>
          </a:p>
          <a:p>
            <a:r>
              <a:rPr lang="en-US" dirty="0"/>
              <a:t>L = 9260 mm;</a:t>
            </a:r>
          </a:p>
          <a:p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 = 3450 mm;</a:t>
            </a:r>
          </a:p>
          <a:p>
            <a:r>
              <a:rPr lang="en-US" dirty="0"/>
              <a:t>t = 500 mm;</a:t>
            </a:r>
          </a:p>
          <a:p>
            <a:r>
              <a:rPr lang="en-US" dirty="0"/>
              <a:t>r</a:t>
            </a:r>
            <a:r>
              <a:rPr lang="en-US" baseline="-25000" dirty="0"/>
              <a:t>e</a:t>
            </a:r>
            <a:r>
              <a:rPr lang="en-US" dirty="0"/>
              <a:t> = 3950 mm;</a:t>
            </a:r>
          </a:p>
          <a:p>
            <a:r>
              <a:rPr lang="en-US" dirty="0"/>
              <a:t>r = (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 + r</a:t>
            </a:r>
            <a:r>
              <a:rPr lang="en-US" baseline="-25000" dirty="0"/>
              <a:t>e</a:t>
            </a:r>
            <a:r>
              <a:rPr lang="en-US" dirty="0"/>
              <a:t>)/2 = (3450 + 3950)mm/2 = 3700 mm;</a:t>
            </a:r>
          </a:p>
          <a:p>
            <a:r>
              <a:rPr lang="en-US" dirty="0"/>
              <a:t>One arch ring present –assumed-;</a:t>
            </a:r>
          </a:p>
          <a:p>
            <a:r>
              <a:rPr lang="en-US" dirty="0"/>
              <a:t>Roadway bridge –deducted from ultimate vertical load value (Parke and Hewson, 2008; CS 454)-;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Therefore:</a:t>
            </a:r>
          </a:p>
          <a:p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/L = 3450/9260 mm/mm = 0.373 &lt; 0.5;		which means the arch is not circular –for now, calculations assume a 						circular arch-</a:t>
            </a:r>
          </a:p>
          <a:p>
            <a:endParaRPr lang="en-US" dirty="0"/>
          </a:p>
          <a:p>
            <a:r>
              <a:rPr lang="en-US" dirty="0"/>
              <a:t>t/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 = 500/3450 mm/mm = 0.145;		greater than 0.108, minimum admissible </a:t>
            </a:r>
          </a:p>
          <a:p>
            <a:pPr marL="0" indent="0">
              <a:buNone/>
            </a:pPr>
            <a:r>
              <a:rPr lang="en-US" dirty="0"/>
              <a:t>					arch thickness-intrados circle radius for a circular arch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BC472-2916-3F4F-7429-C75382BA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91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8CC64-D4AA-3D00-A0E1-E8F2FD81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terms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3C3F22-209E-3F92-A893-4D8C03823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5612" y="1690688"/>
            <a:ext cx="5207671" cy="5048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667A21-80C5-6983-7A0F-D8C2A7EAD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24" y="2829183"/>
            <a:ext cx="5735676" cy="28678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1DDD5-90D5-84AF-7CEA-18DA5FBCF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8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7D551-7E61-EC39-FA5B-92B0F9BA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masonry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457CAB-36CB-90D8-5DDF-93EB1E374A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Physical properties:</a:t>
                </a:r>
              </a:p>
              <a:p>
                <a:pPr lvl="1"/>
                <a:r>
                  <a:rPr lang="en-US" dirty="0"/>
                  <a:t>Brick: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=22</m:t>
                    </m:r>
                    <m:f>
                      <m:fPr>
                        <m:type m:val="li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𝑘𝑁</m:t>
                        </m:r>
                      </m:num>
                      <m:den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dirty="0"/>
                  <a:t> </a:t>
                </a:r>
                <a:r>
                  <a:rPr lang="en-US" dirty="0"/>
                  <a:t>(from Tubaldi et al., 2018);</a:t>
                </a:r>
                <a:endParaRPr lang="en-GB" dirty="0"/>
              </a:p>
              <a:p>
                <a:endParaRPr lang="en-GB" b="0" dirty="0"/>
              </a:p>
              <a:p>
                <a:r>
                  <a:rPr lang="en-GB" dirty="0"/>
                  <a:t>Mechanical properties:</a:t>
                </a:r>
              </a:p>
              <a:p>
                <a:pPr lvl="1"/>
                <a:r>
                  <a:rPr lang="en-GB" b="0" dirty="0"/>
                  <a:t>Bric</a:t>
                </a:r>
                <a:r>
                  <a:rPr lang="en-GB" dirty="0"/>
                  <a:t>k: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𝑀𝑒𝑎𝑛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𝑐𝑜𝑚𝑝𝑟𝑒𝑠𝑠𝑖𝑣𝑒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𝑠𝑡𝑟𝑒𝑛𝑔𝑡h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𝑢𝑛𝑖𝑡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 8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𝑀𝑃𝑎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(from Tubaldi et al., 2018);</a:t>
                </a:r>
              </a:p>
              <a:p>
                <a:pPr lvl="3"/>
                <a:r>
                  <a:rPr lang="en-US" b="0" dirty="0"/>
                  <a:t>I gave it a wrong interpretation;</a:t>
                </a:r>
              </a:p>
              <a:p>
                <a:pPr lvl="4"/>
                <a:r>
                  <a:rPr lang="en-US" dirty="0"/>
                  <a:t>They modelled the brick-mortar interface;</a:t>
                </a:r>
                <a:endParaRPr lang="en-GB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457CAB-36CB-90D8-5DDF-93EB1E374A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14EF5E-6B2F-4CCD-4217-941BA9F8B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08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17CA-3E3A-8914-16F6-2ABCDC96B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Resultant of vertical forces due to self weight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49D9E-6325-0855-3424-70FF0DB6FD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8978" y="1846890"/>
                <a:ext cx="11695814" cy="4351338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= 1 </m:t>
                    </m:r>
                    <m:r>
                      <a:rPr lang="en-US" i="1" dirty="0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highlight>
                      <a:srgbClr val="FFFF00"/>
                    </a:highlight>
                  </a:rPr>
                  <a:t>; -one-meter transverse slice assumed-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=12.248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b="0" dirty="0">
                    <a:ea typeface="Cambria Math" panose="02040503050406030204" pitchFamily="18" charset="0"/>
                  </a:rPr>
                  <a:t>;	one quarter of the extrados arch’s area</a:t>
                </a:r>
              </a:p>
              <a:p>
                <a:endParaRPr lang="en-GB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=9. 344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;		one quarter of the intrados arch’s area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=2.905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;	one half of the voussoirs’ area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=22 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𝑘𝑁</m:t>
                        </m:r>
                      </m:num>
                      <m:den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2.905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=63.900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US" dirty="0"/>
                  <a:t>;	one half self-weight of 									voussoirs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49D9E-6325-0855-3424-70FF0DB6FD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8978" y="1846890"/>
                <a:ext cx="11695814" cy="4351338"/>
              </a:xfrm>
              <a:blipFill>
                <a:blip r:embed="rId2"/>
                <a:stretch>
                  <a:fillRect l="-758" t="-3779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29216F-C86F-DF26-F93F-296EB924C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98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E5B85-3737-BD52-A21B-E2F0213A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23DABB-9C79-EB33-885C-86FCE627FB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Horizontal equilibrium: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Vertical equilibrium: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=63.900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r>
                  <a:rPr lang="en-GB" b="0" dirty="0">
                    <a:ea typeface="Cambria Math" panose="02040503050406030204" pitchFamily="18" charset="0"/>
                  </a:rPr>
                  <a:t>Moment equilibrium around 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</m:mr>
                        <m:m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  <m:mr>
                          <m:e/>
                        </m:mr>
                      </m:m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⟹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23DABB-9C79-EB33-885C-86FCE627FB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EE6E198-3760-1092-45AC-F4882389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126" y="1263567"/>
            <a:ext cx="5397754" cy="3445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986D23-2A17-B2FE-EED2-B2C846067453}"/>
              </a:ext>
            </a:extLst>
          </p:cNvPr>
          <p:cNvSpPr txBox="1"/>
          <p:nvPr/>
        </p:nvSpPr>
        <p:spPr>
          <a:xfrm>
            <a:off x="7854696" y="1825625"/>
            <a:ext cx="3931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x</a:t>
            </a:r>
            <a:r>
              <a:rPr lang="en-US" baseline="-25000" dirty="0" err="1"/>
              <a:t>P</a:t>
            </a:r>
            <a:endParaRPr lang="en-US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059F70-658B-DFE9-465E-D520ADF25CB6}"/>
              </a:ext>
            </a:extLst>
          </p:cNvPr>
          <p:cNvSpPr txBox="1"/>
          <p:nvPr/>
        </p:nvSpPr>
        <p:spPr>
          <a:xfrm>
            <a:off x="8510016" y="3349625"/>
            <a:ext cx="515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L/2</a:t>
            </a:r>
            <a:endParaRPr lang="en-US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BB29C-FFDC-650C-B01C-98D80F8C1EB3}"/>
              </a:ext>
            </a:extLst>
          </p:cNvPr>
          <p:cNvSpPr txBox="1"/>
          <p:nvPr/>
        </p:nvSpPr>
        <p:spPr>
          <a:xfrm>
            <a:off x="10805160" y="1614774"/>
            <a:ext cx="5486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3B6B01-4498-B9C6-3EA7-94F1932794F4}"/>
              </a:ext>
            </a:extLst>
          </p:cNvPr>
          <p:cNvSpPr txBox="1"/>
          <p:nvPr/>
        </p:nvSpPr>
        <p:spPr>
          <a:xfrm>
            <a:off x="8639683" y="1456293"/>
            <a:ext cx="32143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endParaRPr lang="en-US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DF7F7C-930E-6271-7222-4A0F03EB721B}"/>
              </a:ext>
            </a:extLst>
          </p:cNvPr>
          <p:cNvSpPr txBox="1"/>
          <p:nvPr/>
        </p:nvSpPr>
        <p:spPr>
          <a:xfrm>
            <a:off x="6539611" y="2907665"/>
            <a:ext cx="48298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baseline="-25000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B2EA0-7B14-643D-846E-6B1ABDE85109}"/>
              </a:ext>
            </a:extLst>
          </p:cNvPr>
          <p:cNvSpPr txBox="1"/>
          <p:nvPr/>
        </p:nvSpPr>
        <p:spPr>
          <a:xfrm>
            <a:off x="7801484" y="4001294"/>
            <a:ext cx="3931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058800-90E2-B30B-C760-A33757DFEF38}"/>
                  </a:ext>
                </a:extLst>
              </p:cNvPr>
              <p:cNvSpPr txBox="1"/>
              <p:nvPr/>
            </p:nvSpPr>
            <p:spPr>
              <a:xfrm>
                <a:off x="7735824" y="3481745"/>
                <a:ext cx="296354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058800-90E2-B30B-C760-A33757DFE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824" y="3481745"/>
                <a:ext cx="29635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495EC52-2BA5-884F-7645-2FCB28AAF68F}"/>
              </a:ext>
            </a:extLst>
          </p:cNvPr>
          <p:cNvSpPr txBox="1"/>
          <p:nvPr/>
        </p:nvSpPr>
        <p:spPr>
          <a:xfrm>
            <a:off x="9777984" y="2617090"/>
            <a:ext cx="390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CBC6B8-6296-58F9-95BE-59EE3BA659B0}"/>
              </a:ext>
            </a:extLst>
          </p:cNvPr>
          <p:cNvSpPr txBox="1"/>
          <p:nvPr/>
        </p:nvSpPr>
        <p:spPr>
          <a:xfrm>
            <a:off x="9973056" y="1925396"/>
            <a:ext cx="19507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aseline="-25000" dirty="0"/>
              <a:t>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171482-C8C5-F0D7-23CD-51973AC46679}"/>
              </a:ext>
            </a:extLst>
          </p:cNvPr>
          <p:cNvSpPr txBox="1"/>
          <p:nvPr/>
        </p:nvSpPr>
        <p:spPr>
          <a:xfrm>
            <a:off x="10264140" y="2119043"/>
            <a:ext cx="7117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2/3*t</a:t>
            </a:r>
            <a:endParaRPr lang="en-US" baseline="-250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75477C-B604-78AC-5598-638F574263CD}"/>
              </a:ext>
            </a:extLst>
          </p:cNvPr>
          <p:cNvCxnSpPr/>
          <p:nvPr/>
        </p:nvCxnSpPr>
        <p:spPr>
          <a:xfrm>
            <a:off x="8510016" y="1031358"/>
            <a:ext cx="1463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E55EE8-FA7C-7E3E-60E9-DB32D465BDB6}"/>
              </a:ext>
            </a:extLst>
          </p:cNvPr>
          <p:cNvSpPr txBox="1"/>
          <p:nvPr/>
        </p:nvSpPr>
        <p:spPr>
          <a:xfrm>
            <a:off x="8750145" y="617350"/>
            <a:ext cx="982782" cy="2975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aseline="-25000" dirty="0"/>
              <a:t>[4/(3pi)R]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D6144C8-1411-2583-DCF2-B12EBCC3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32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A9F2-DD1F-7E58-44C8-21A1172A1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application points of loads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91C51B-FB30-5764-5249-0F57671043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9913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Vertical resultant’s points: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=4.8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9.42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3.95 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=3.123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;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4.8 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9.42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3.45 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=3. 335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=2.440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91C51B-FB30-5764-5249-0F5767104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9913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12A98A-7C34-4238-0484-256A082F1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67" r="50000"/>
          <a:stretch/>
        </p:blipFill>
        <p:spPr>
          <a:xfrm>
            <a:off x="9285126" y="1825625"/>
            <a:ext cx="1612388" cy="356996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E6F030E-1AB0-46D9-7AEC-D0088840F2EC}"/>
              </a:ext>
            </a:extLst>
          </p:cNvPr>
          <p:cNvSpPr/>
          <p:nvPr/>
        </p:nvSpPr>
        <p:spPr>
          <a:xfrm>
            <a:off x="8040220" y="2544896"/>
            <a:ext cx="2657158" cy="200506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478508-3164-56D6-0A69-5634B2237305}"/>
              </a:ext>
            </a:extLst>
          </p:cNvPr>
          <p:cNvCxnSpPr>
            <a:endCxn id="4" idx="1"/>
          </p:cNvCxnSpPr>
          <p:nvPr/>
        </p:nvCxnSpPr>
        <p:spPr>
          <a:xfrm>
            <a:off x="9285126" y="2544896"/>
            <a:ext cx="0" cy="1065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BFE5BE-1923-E74B-6CA0-5043076A467C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9285126" y="3610606"/>
            <a:ext cx="1412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1CC422D-3CAA-D7DB-2AAC-74FF324B3A4A}"/>
              </a:ext>
            </a:extLst>
          </p:cNvPr>
          <p:cNvGrpSpPr/>
          <p:nvPr/>
        </p:nvGrpSpPr>
        <p:grpSpPr>
          <a:xfrm>
            <a:off x="9373337" y="2710635"/>
            <a:ext cx="1225800" cy="726120"/>
            <a:chOff x="9373337" y="2710635"/>
            <a:chExt cx="1225800" cy="72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0904732-B79C-1177-161A-92DCA8CEC1FC}"/>
                    </a:ext>
                  </a:extLst>
                </p14:cNvPr>
                <p14:cNvContentPartPr/>
                <p14:nvPr/>
              </p14:nvContentPartPr>
              <p14:xfrm>
                <a:off x="9373337" y="2869755"/>
                <a:ext cx="377280" cy="122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0904732-B79C-1177-161A-92DCA8CEC1F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64697" y="2861115"/>
                  <a:ext cx="394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8F2AA4-FE24-5645-45B4-179FDE67B506}"/>
                    </a:ext>
                  </a:extLst>
                </p14:cNvPr>
                <p14:cNvContentPartPr/>
                <p14:nvPr/>
              </p14:nvContentPartPr>
              <p14:xfrm>
                <a:off x="9505817" y="2995755"/>
                <a:ext cx="391320" cy="132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8F2AA4-FE24-5645-45B4-179FDE67B5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97177" y="2987115"/>
                  <a:ext cx="408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83FC3F-2931-4797-2CDF-F05D4B8BACCF}"/>
                    </a:ext>
                  </a:extLst>
                </p14:cNvPr>
                <p14:cNvContentPartPr/>
                <p14:nvPr/>
              </p14:nvContentPartPr>
              <p14:xfrm>
                <a:off x="9620657" y="3118515"/>
                <a:ext cx="661320" cy="114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F83FC3F-2931-4797-2CDF-F05D4B8BACC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1657" y="3109515"/>
                  <a:ext cx="678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2824E4-D658-EF00-C8F2-BF063BF26EC4}"/>
                    </a:ext>
                  </a:extLst>
                </p14:cNvPr>
                <p14:cNvContentPartPr/>
                <p14:nvPr/>
              </p14:nvContentPartPr>
              <p14:xfrm>
                <a:off x="9915497" y="3298875"/>
                <a:ext cx="586080" cy="81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2824E4-D658-EF00-C8F2-BF063BF26E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906497" y="3290235"/>
                  <a:ext cx="6037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CA0D235-2FEA-AA90-6865-D37F8CC4793A}"/>
                    </a:ext>
                  </a:extLst>
                </p14:cNvPr>
                <p14:cNvContentPartPr/>
                <p14:nvPr/>
              </p14:nvContentPartPr>
              <p14:xfrm>
                <a:off x="10328057" y="3400755"/>
                <a:ext cx="271080" cy="36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CA0D235-2FEA-AA90-6865-D37F8CC479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319417" y="3392115"/>
                  <a:ext cx="288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DF1C18C-BCED-2B7E-C9EB-984CE4127E37}"/>
                    </a:ext>
                  </a:extLst>
                </p14:cNvPr>
                <p14:cNvContentPartPr/>
                <p14:nvPr/>
              </p14:nvContentPartPr>
              <p14:xfrm>
                <a:off x="9428057" y="2710635"/>
                <a:ext cx="214200" cy="107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DF1C18C-BCED-2B7E-C9EB-984CE4127E3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19057" y="2701635"/>
                  <a:ext cx="231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D33A369-20D5-3321-A93A-FD8CA984B78D}"/>
                    </a:ext>
                  </a:extLst>
                </p14:cNvPr>
                <p14:cNvContentPartPr/>
                <p14:nvPr/>
              </p14:nvContentPartPr>
              <p14:xfrm>
                <a:off x="10056617" y="2861475"/>
                <a:ext cx="91440" cy="50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D33A369-20D5-3321-A93A-FD8CA984B78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47977" y="2852835"/>
                  <a:ext cx="1090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2E22057-C4C5-FB13-245A-C1A9B036460B}"/>
                    </a:ext>
                  </a:extLst>
                </p14:cNvPr>
                <p14:cNvContentPartPr/>
                <p14:nvPr/>
              </p14:nvContentPartPr>
              <p14:xfrm>
                <a:off x="10034657" y="2975235"/>
                <a:ext cx="441360" cy="95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2E22057-C4C5-FB13-245A-C1A9B036460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25657" y="2966235"/>
                  <a:ext cx="45900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7386C5-3AB4-478E-9355-AB6C22519EAD}"/>
              </a:ext>
            </a:extLst>
          </p:cNvPr>
          <p:cNvGrpSpPr/>
          <p:nvPr/>
        </p:nvGrpSpPr>
        <p:grpSpPr>
          <a:xfrm>
            <a:off x="9443897" y="3379155"/>
            <a:ext cx="365040" cy="162360"/>
            <a:chOff x="9443897" y="3379155"/>
            <a:chExt cx="36504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9075D9E-3C66-2692-21ED-5C1093C1F5F6}"/>
                    </a:ext>
                  </a:extLst>
                </p14:cNvPr>
                <p14:cNvContentPartPr/>
                <p14:nvPr/>
              </p14:nvContentPartPr>
              <p14:xfrm>
                <a:off x="9443897" y="3379155"/>
                <a:ext cx="224280" cy="131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9075D9E-3C66-2692-21ED-5C1093C1F5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34897" y="3370155"/>
                  <a:ext cx="241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90852F2-9E16-80FD-AEAB-2EC3DE0DD5C0}"/>
                    </a:ext>
                  </a:extLst>
                </p14:cNvPr>
                <p14:cNvContentPartPr/>
                <p14:nvPr/>
              </p14:nvContentPartPr>
              <p14:xfrm>
                <a:off x="9714257" y="3447555"/>
                <a:ext cx="94680" cy="93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90852F2-9E16-80FD-AEAB-2EC3DE0DD5C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05617" y="3438915"/>
                  <a:ext cx="112320" cy="1116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5CC0C6-5C8C-34D7-E550-E81AC079E5DF}"/>
              </a:ext>
            </a:extLst>
          </p:cNvPr>
          <p:cNvCxnSpPr/>
          <p:nvPr/>
        </p:nvCxnSpPr>
        <p:spPr>
          <a:xfrm>
            <a:off x="9285126" y="1690688"/>
            <a:ext cx="1314011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F0AE93A-27AD-D75B-AFEA-ED057D8865DD}"/>
              </a:ext>
            </a:extLst>
          </p:cNvPr>
          <p:cNvSpPr txBox="1"/>
          <p:nvPr/>
        </p:nvSpPr>
        <p:spPr>
          <a:xfrm>
            <a:off x="9620657" y="1189822"/>
            <a:ext cx="707400" cy="37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L/2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D7CB35D-C694-F42B-7D14-0246977A740F}"/>
              </a:ext>
            </a:extLst>
          </p:cNvPr>
          <p:cNvCxnSpPr/>
          <p:nvPr/>
        </p:nvCxnSpPr>
        <p:spPr>
          <a:xfrm>
            <a:off x="9373337" y="5772839"/>
            <a:ext cx="6613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2A17B38-4A08-4F0A-A97F-F3093DB13D9E}"/>
              </a:ext>
            </a:extLst>
          </p:cNvPr>
          <p:cNvSpPr txBox="1"/>
          <p:nvPr/>
        </p:nvSpPr>
        <p:spPr>
          <a:xfrm>
            <a:off x="10147320" y="5615675"/>
            <a:ext cx="177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(L/2)-(4/(3pi))*re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3AEFECB-965A-1EDB-86F1-E79528D6BB7A}"/>
              </a:ext>
            </a:extLst>
          </p:cNvPr>
          <p:cNvSpPr/>
          <p:nvPr/>
        </p:nvSpPr>
        <p:spPr>
          <a:xfrm>
            <a:off x="10686360" y="3533486"/>
            <a:ext cx="112001" cy="14614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F0AD7C8-952A-C16A-F6DE-8C4E577D985E}"/>
              </a:ext>
            </a:extLst>
          </p:cNvPr>
          <p:cNvCxnSpPr/>
          <p:nvPr/>
        </p:nvCxnSpPr>
        <p:spPr>
          <a:xfrm>
            <a:off x="10102337" y="5585552"/>
            <a:ext cx="6400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81DD361-F7FF-B5BE-1BE7-1D9B866F8A8E}"/>
              </a:ext>
            </a:extLst>
          </p:cNvPr>
          <p:cNvSpPr txBox="1"/>
          <p:nvPr/>
        </p:nvSpPr>
        <p:spPr>
          <a:xfrm>
            <a:off x="9437526" y="6134559"/>
            <a:ext cx="150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(4/(3pi))*re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9B9CD-5A89-0995-3722-539C22306BCB}"/>
              </a:ext>
            </a:extLst>
          </p:cNvPr>
          <p:cNvSpPr txBox="1"/>
          <p:nvPr/>
        </p:nvSpPr>
        <p:spPr>
          <a:xfrm>
            <a:off x="10760057" y="3003913"/>
            <a:ext cx="1500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Moment reference point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3E4F9A-59F2-65BA-70F8-CABCF2EEF64D}"/>
              </a:ext>
            </a:extLst>
          </p:cNvPr>
          <p:cNvSpPr txBox="1"/>
          <p:nvPr/>
        </p:nvSpPr>
        <p:spPr>
          <a:xfrm>
            <a:off x="9197155" y="3118444"/>
            <a:ext cx="89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B6F18F8-8F32-A7BC-9FFF-8174669AD4B2}"/>
              </a:ext>
            </a:extLst>
          </p:cNvPr>
          <p:cNvCxnSpPr/>
          <p:nvPr/>
        </p:nvCxnSpPr>
        <p:spPr>
          <a:xfrm>
            <a:off x="9991251" y="2384820"/>
            <a:ext cx="0" cy="90338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CF5A252-EFED-3D9F-083B-69907DECE6AD}"/>
              </a:ext>
            </a:extLst>
          </p:cNvPr>
          <p:cNvSpPr txBox="1"/>
          <p:nvPr/>
        </p:nvSpPr>
        <p:spPr>
          <a:xfrm>
            <a:off x="9956695" y="2345169"/>
            <a:ext cx="89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3567B-6719-FCA5-3047-7AC7B6277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26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40F31-E99A-BAC1-5802-870D59BA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Thrust at the springing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17B4E6-008D-FBDC-E867-A24E6ECA6C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2. 440 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∙63.900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𝑘𝑁</m:t>
                          </m:r>
                        </m:num>
                        <m:den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∙0.5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+3.45 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=41.211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41.211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63.900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𝑘𝑁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76.037 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17B4E6-008D-FBDC-E867-A24E6ECA6C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42A8D-00EE-DCF0-5C77-3A61648CD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24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E12CB-48FD-3127-470F-2BC1A6DA9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stress check.</a:t>
            </a:r>
            <a:br>
              <a:rPr lang="en-US" dirty="0"/>
            </a:br>
            <a:r>
              <a:rPr lang="en-US" dirty="0"/>
              <a:t>Partial factor along BS EN 1990.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840AB2-166F-47AA-3075-BBE3257D17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 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GB" sz="1200" b="0" dirty="0">
                    <a:ea typeface="Cambria Math" panose="02040503050406030204" pitchFamily="18" charset="0"/>
                  </a:rPr>
                  <a:t>			maximum compressive force in the arch ring or masonry element (from CD 376)</a:t>
                </a:r>
              </a:p>
              <a:p>
                <a:pPr marL="0" indent="0">
                  <a:buNone/>
                </a:pPr>
                <a:r>
                  <a:rPr lang="en-US" sz="1200" dirty="0"/>
                  <a:t>					The equation include an allowance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b="0" i="1" dirty="0">
                    <a:latin typeface="Cambria Math" panose="02040503050406030204" pitchFamily="18" charset="0"/>
                  </a:rPr>
                  <a:t>			</a:t>
                </a:r>
                <a:r>
                  <a:rPr lang="en-GB" sz="1200" i="1" dirty="0">
                    <a:latin typeface="Cambria Math" panose="02040503050406030204" pitchFamily="18" charset="0"/>
                  </a:rPr>
                  <a:t>	</a:t>
                </a:r>
                <a:r>
                  <a:rPr lang="en-GB" sz="1200" b="0" dirty="0">
                    <a:latin typeface="Cambria Math" panose="02040503050406030204" pitchFamily="18" charset="0"/>
                  </a:rPr>
                  <a:t>design value of springing thrust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=1.35</m:t>
                    </m:r>
                  </m:oMath>
                </a14:m>
                <a:r>
                  <a:rPr lang="en-GB" sz="1200" b="0" i="1" dirty="0">
                    <a:latin typeface="Cambria Math" panose="02040503050406030204" pitchFamily="18" charset="0"/>
                  </a:rPr>
                  <a:t>					</a:t>
                </a:r>
                <a:r>
                  <a:rPr lang="en-GB" sz="1200" b="0" dirty="0">
                    <a:latin typeface="Cambria Math" panose="02040503050406030204" pitchFamily="18" charset="0"/>
                  </a:rPr>
                  <a:t>partial factor for permanent unfavourable actions for STR limit states</a:t>
                </a:r>
                <a:endParaRPr lang="en-GB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76.037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GB" sz="1200" i="1" dirty="0">
                    <a:latin typeface="Cambria Math" panose="02040503050406030204" pitchFamily="18" charset="0"/>
                  </a:rPr>
                  <a:t>				</a:t>
                </a:r>
                <a:r>
                  <a:rPr lang="en-GB" sz="1200" dirty="0">
                    <a:latin typeface="Cambria Math" panose="02040503050406030204" pitchFamily="18" charset="0"/>
                  </a:rPr>
                  <a:t>springing thrust from the structural analysis</a:t>
                </a:r>
                <a:endParaRPr lang="en-GB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0.5 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=0.083 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dirty="0"/>
                  <a:t>				eccentricity of springing thrust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1200" b="0" i="1" dirty="0">
                    <a:latin typeface="Cambria Math" panose="02040503050406030204" pitchFamily="18" charset="0"/>
                  </a:rPr>
                  <a:t>					</a:t>
                </a:r>
                <a:r>
                  <a:rPr lang="en-GB" sz="1200" dirty="0">
                    <a:latin typeface="Cambria Math" panose="02040503050406030204" pitchFamily="18" charset="0"/>
                  </a:rPr>
                  <a:t>investigated arch slice</a:t>
                </a:r>
              </a:p>
              <a:p>
                <a:pPr marL="0" indent="0">
                  <a:buNone/>
                </a:pPr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𝑢𝑛𝑖𝑡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𝑚𝑜𝑟𝑡𝑎𝑟</m:t>
                        </m:r>
                      </m:e>
                    </m:d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𝐾</m:t>
                    </m:r>
                    <m:sSubSup>
                      <m:sSubSup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sSubSup>
                      <m:sSubSup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</m:sSubSup>
                  </m:oMath>
                </a14:m>
                <a:r>
                  <a:rPr lang="en-GB" sz="1200" b="0" dirty="0"/>
                  <a:t>			characteristic compressive strength of masonry</a:t>
                </a:r>
              </a:p>
              <a:p>
                <a:pPr marL="0" indent="0">
                  <a:buNone/>
                </a:pPr>
                <a:r>
                  <a:rPr lang="en-GB" sz="1200" b="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1200" b="0" dirty="0"/>
                  <a:t>					constant=f(mortar, masonry unit)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𝐶𝐹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𝑚𝑒𝑎𝑛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𝑐𝑜𝑚𝑝𝑟𝑒𝑠𝑠𝑖𝑣𝑒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𝑠𝑡𝑟𝑒𝑛𝑔𝑡h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𝑢𝑛𝑖𝑡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b="0" dirty="0"/>
                  <a:t>		normalised mean compressive strength of th</a:t>
                </a:r>
                <a:r>
                  <a:rPr lang="en-GB" sz="1200" dirty="0"/>
                  <a:t>e unit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1200" dirty="0"/>
                  <a:t>					compressive strength of the mortar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b="0" i="1" dirty="0" smtClean="0">
                        <a:latin typeface="Cambria Math" panose="02040503050406030204" pitchFamily="18" charset="0"/>
                      </a:rPr>
                      <m:t>𝐶𝐹</m:t>
                    </m:r>
                  </m:oMath>
                </a14:m>
                <a:r>
                  <a:rPr lang="en-GB" sz="1200" b="0" dirty="0"/>
                  <a:t>					conditioning factor</a:t>
                </a:r>
                <a:endParaRPr lang="en-GB" sz="1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200" b="0" dirty="0"/>
                  <a:t>					shape factor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200" b="0" dirty="0"/>
                  <a:t>					constants=f(mortar</a:t>
                </a:r>
                <a:r>
                  <a:rPr lang="en-GB" sz="1200" dirty="0"/>
                  <a:t>)</a:t>
                </a:r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840AB2-166F-47AA-3075-BBE3257D17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8" t="-280" b="-17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0BBE1C-676D-BB1B-076B-27D03771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48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9FAAD-4416-B81F-2329-B97B31F3C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on unit and mortar to apply the UK National Annex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AB9C8-FA79-3BA8-18A7-E52526431B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1400" dirty="0"/>
                  <a:t>Blocks: Bricks –from the paper-;</a:t>
                </a:r>
              </a:p>
              <a:p>
                <a:pPr lvl="2"/>
                <a:r>
                  <a:rPr lang="en-US" sz="1400" dirty="0"/>
                  <a:t>Standard shape brick –assumed-</a:t>
                </a:r>
              </a:p>
              <a:p>
                <a:pPr lvl="3"/>
                <a:r>
                  <a:rPr lang="en-US" sz="1400" dirty="0"/>
                  <a:t>Unit dimensions: 102.5 mm width x 65 mm high (from Morton (2012));</a:t>
                </a:r>
              </a:p>
              <a:p>
                <a:pPr lvl="4"/>
                <a:r>
                  <a:rPr lang="en-US" sz="1400" dirty="0"/>
                  <a:t>Length = 2 x 102.5 mm = 205.0 mm –assumed-;</a:t>
                </a:r>
              </a:p>
              <a:p>
                <a:pPr lvl="2"/>
                <a:r>
                  <a:rPr lang="en-US" sz="1400" dirty="0"/>
                  <a:t>Material = Clay –assumed-;</a:t>
                </a:r>
              </a:p>
              <a:p>
                <a:pPr lvl="2"/>
                <a:endParaRPr lang="en-US" sz="1400" dirty="0"/>
              </a:p>
              <a:p>
                <a:r>
                  <a:rPr lang="en-US" sz="1400" dirty="0"/>
                  <a:t>Mortar: General purpose (equal to an M4, almost the poorest type) -assumed-;</a:t>
                </a:r>
              </a:p>
              <a:p>
                <a:r>
                  <a:rPr lang="en-US" sz="1400" dirty="0"/>
                  <a:t>Walling: a 200-mm-wide wall –assumed-;</a:t>
                </a:r>
              </a:p>
              <a:p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Therefore:</a:t>
                </a:r>
              </a:p>
              <a:p>
                <a:r>
                  <a:rPr lang="en-US" sz="1400" dirty="0"/>
                  <a:t>Mean compressive strength derived from air-dry testing –assumed-	implies		CF=1</a:t>
                </a:r>
              </a:p>
              <a:p>
                <a:r>
                  <a:rPr lang="en-US" sz="1400" dirty="0"/>
                  <a:t>Standard shape brick –assumed-				implies		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</m:t>
                    </m:r>
                  </m:oMath>
                </a14:m>
                <a:r>
                  <a:rPr lang="en-US" sz="1400" dirty="0"/>
                  <a:t>;</a:t>
                </a:r>
              </a:p>
              <a:p>
                <a:r>
                  <a:rPr lang="en-US" sz="1400" dirty="0"/>
                  <a:t>Clay brick and general-purpose mortar –assumed-		implies		Group 1 = masonry unit with a few voids;</a:t>
                </a:r>
              </a:p>
              <a:p>
                <a:pPr marL="0" indent="0">
                  <a:buNone/>
                </a:pPr>
                <a:r>
                  <a:rPr lang="en-US" sz="1400" dirty="0"/>
                  <a:t>								K =0.50;</a:t>
                </a:r>
              </a:p>
              <a:p>
                <a:endParaRPr lang="en-US" sz="1400" dirty="0"/>
              </a:p>
              <a:p>
                <a:pPr lvl="1"/>
                <a:endParaRPr lang="en-US" sz="1400" dirty="0"/>
              </a:p>
              <a:p>
                <a:pPr lvl="1"/>
                <a:endParaRPr lang="en-US" sz="1400" dirty="0"/>
              </a:p>
              <a:p>
                <a:pPr lvl="1"/>
                <a:endParaRPr lang="en-US" sz="1400" dirty="0"/>
              </a:p>
              <a:p>
                <a:pPr lvl="1"/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BAB9C8-FA79-3BA8-18A7-E52526431B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4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D1413-80A3-CE35-1390-91CD29DF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34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31F7-D687-C43F-4C24-DF34F73F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stress check.</a:t>
            </a:r>
            <a:br>
              <a:rPr lang="en-US" dirty="0"/>
            </a:br>
            <a:r>
              <a:rPr lang="en-US" dirty="0"/>
              <a:t>Partial factor along BS EN 1990.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53C564-5C44-4774-D680-4C546927F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𝐶𝐹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𝑚𝑒𝑎𝑛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𝑐𝑜𝑚𝑝𝑟𝑒𝑠𝑠𝑖𝑣𝑒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𝑠𝑡𝑟𝑒𝑛𝑔𝑡h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𝑡h𝑒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𝑢𝑛𝑖𝑡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=1∙0.85∙8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𝑀𝑃𝑎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=6.8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𝑀𝑃𝑎</m:t>
                    </m:r>
                  </m:oMath>
                </a14:m>
                <a:endParaRPr lang="en-GB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General purpose mortar		implies		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=0.7, 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</m:t>
                    </m:r>
                  </m:oMath>
                </a14:m>
                <a:r>
                  <a:rPr lang="en-GB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</a:p>
              <a:p>
                <a:r>
                  <a:rPr lang="en-GB" sz="2000" dirty="0">
                    <a:ea typeface="Cambria Math" panose="02040503050406030204" pitchFamily="18" charset="0"/>
                  </a:rPr>
                  <a:t>M4 mortar 				implies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𝑀𝑃𝑎</m:t>
                    </m:r>
                  </m:oMath>
                </a14:m>
                <a:r>
                  <a:rPr lang="en-GB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;</a:t>
                </a:r>
              </a:p>
              <a:p>
                <a:pPr marL="0" indent="0">
                  <a:buNone/>
                </a:pPr>
                <a:endParaRPr lang="en-GB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Therefore: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bSup>
                      <m:sSubSup>
                        <m:sSub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bSup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0.5∙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6.8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0.7</m:t>
                              </m:r>
                            </m:sup>
                          </m:s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</m:t>
                              </m:r>
                            </m:sup>
                          </m:sSup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𝑀𝑃𝑎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𝑀𝑃𝑎</m:t>
                      </m:r>
                    </m:oMath>
                  </m:oMathPara>
                </a14:m>
                <a:endParaRPr lang="en-GB" sz="2000" b="0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GB" sz="1600" b="0" dirty="0">
                  <a:ea typeface="Cambria Math" panose="02040503050406030204" pitchFamily="18" charset="0"/>
                </a:endParaRPr>
              </a:p>
              <a:p>
                <a:pPr lvl="1"/>
                <a:endParaRPr lang="en-US" sz="16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1.35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76.037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𝑘𝑁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mr>
                        <m:m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</m:e>
                        </m:mr>
                        <m:mr>
                          <m:e/>
                        </m:mr>
                      </m:m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=0.4∙1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∙2.9 ∙</m:t>
                      </m:r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𝑘𝑃𝑎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0.5−2∙0.083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=387.44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n-GB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GB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102.649 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&lt;387.44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GB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n-GB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implies		no rupture due to compression under 								voussoirs’ self weight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53C564-5C44-4774-D680-4C546927F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3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D524AD-1E50-8FFC-B1B6-D87AF4BAC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34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1DA7E-412C-E17A-FDE3-0C522295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Compression stress check.</a:t>
            </a:r>
            <a:br>
              <a:rPr lang="en-US" dirty="0"/>
            </a:br>
            <a:r>
              <a:rPr lang="en-US" dirty="0"/>
              <a:t>Partial factor along CS 454 “Assessment of highway bridges and structures”.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760673-515C-0F4E-7C38-250298C244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303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GB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GB" sz="1200" dirty="0">
                    <a:ea typeface="Cambria Math" panose="02040503050406030204" pitchFamily="18" charset="0"/>
                  </a:rPr>
                  <a:t>			maximum compressive force in the arch ring or masonry element (from CD 376)</a:t>
                </a:r>
              </a:p>
              <a:p>
                <a:pPr marL="0" indent="0">
                  <a:buNone/>
                </a:pPr>
                <a:r>
                  <a:rPr lang="en-US" sz="1200" dirty="0"/>
                  <a:t>					The equation include an allowance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2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𝑓𝐿</m:t>
                        </m:r>
                      </m:sub>
                    </m:sSub>
                    <m:sSub>
                      <m:sSubPr>
                        <m:ctrlP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i="1" dirty="0">
                    <a:latin typeface="Cambria Math" panose="02040503050406030204" pitchFamily="18" charset="0"/>
                  </a:rPr>
                  <a:t>				</a:t>
                </a:r>
                <a:r>
                  <a:rPr lang="en-GB" sz="1200" dirty="0">
                    <a:latin typeface="Cambria Math" panose="02040503050406030204" pitchFamily="18" charset="0"/>
                  </a:rPr>
                  <a:t>design value of springing thrust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2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𝑓𝐿</m:t>
                        </m:r>
                      </m:sub>
                    </m:sSub>
                    <m:r>
                      <a:rPr lang="en-GB" sz="1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</m:t>
                    </m:r>
                    <m:r>
                      <a:rPr lang="en-GB" sz="12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GB" sz="1200" i="1" dirty="0">
                    <a:latin typeface="Cambria Math" panose="02040503050406030204" pitchFamily="18" charset="0"/>
                  </a:rPr>
                  <a:t>					</a:t>
                </a:r>
                <a:r>
                  <a:rPr lang="en-GB" sz="1200" dirty="0">
                    <a:latin typeface="Cambria Math" panose="02040503050406030204" pitchFamily="18" charset="0"/>
                  </a:rPr>
                  <a:t>partial factor for permanent unfavourable actions for STR limit states</a:t>
                </a:r>
                <a:endParaRPr lang="en-GB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=76.037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GB" sz="1200" i="1" dirty="0">
                    <a:latin typeface="Cambria Math" panose="02040503050406030204" pitchFamily="18" charset="0"/>
                  </a:rPr>
                  <a:t>				</a:t>
                </a:r>
                <a:r>
                  <a:rPr lang="en-GB" sz="1200" dirty="0">
                    <a:latin typeface="Cambria Math" panose="02040503050406030204" pitchFamily="18" charset="0"/>
                  </a:rPr>
                  <a:t>springing thrust from the structural analysis</a:t>
                </a:r>
                <a:endParaRPr lang="en-GB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0.5 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GB" sz="1200" i="1">
                        <a:latin typeface="Cambria Math" panose="02040503050406030204" pitchFamily="18" charset="0"/>
                      </a:rPr>
                      <m:t>=0.083 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dirty="0"/>
                  <a:t>				eccentricity of springing thrust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1200" i="1" dirty="0">
                    <a:latin typeface="Cambria Math" panose="02040503050406030204" pitchFamily="18" charset="0"/>
                  </a:rPr>
                  <a:t>					</a:t>
                </a:r>
                <a:r>
                  <a:rPr lang="en-GB" sz="1200" dirty="0">
                    <a:latin typeface="Cambria Math" panose="02040503050406030204" pitchFamily="18" charset="0"/>
                  </a:rPr>
                  <a:t>investigated arch slice</a:t>
                </a:r>
              </a:p>
              <a:p>
                <a:pPr marL="0" indent="0">
                  <a:buNone/>
                </a:pPr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𝑢𝑛𝑖𝑡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𝑚𝑜𝑟𝑡𝑎𝑟</m:t>
                        </m:r>
                      </m:e>
                    </m:d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𝐾</m:t>
                    </m:r>
                    <m:sSubSup>
                      <m:sSub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sSubSup>
                      <m:sSub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</m:sSubSup>
                  </m:oMath>
                </a14:m>
                <a:r>
                  <a:rPr lang="en-GB" sz="1200" dirty="0"/>
                  <a:t>			characteristic compressive strength of masonry</a:t>
                </a:r>
              </a:p>
              <a:p>
                <a:pPr marL="0" indent="0">
                  <a:buNone/>
                </a:pPr>
                <a:r>
                  <a:rPr lang="en-GB" sz="12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1200" dirty="0"/>
                  <a:t>					constant=f(mortar, masonry unit)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𝐶𝐹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𝑚𝑒𝑎𝑛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𝑐𝑜𝑚𝑝𝑟𝑒𝑠𝑠𝑖𝑣𝑒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𝑠𝑡𝑟𝑒𝑛𝑔𝑡h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𝑢𝑛𝑖𝑡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/>
                  <a:t>		normalised mean compressive strength of the unit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1200" dirty="0"/>
                  <a:t>					compressive strength of the mortar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 dirty="0">
                        <a:latin typeface="Cambria Math" panose="02040503050406030204" pitchFamily="18" charset="0"/>
                      </a:rPr>
                      <m:t>𝐶𝐹</m:t>
                    </m:r>
                  </m:oMath>
                </a14:m>
                <a:r>
                  <a:rPr lang="en-GB" sz="1200" dirty="0"/>
                  <a:t>					conditioning factor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200" dirty="0"/>
                  <a:t>					shape factor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200" dirty="0"/>
                  <a:t>					constants=f(mortar)</a:t>
                </a:r>
                <a:endParaRPr lang="en-US" sz="12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760673-515C-0F4E-7C38-250298C244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3035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A54CCD-C9D9-81F6-B0E2-EE13FAFE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00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31F7-D687-C43F-4C24-DF34F73F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Compression stress check.</a:t>
            </a:r>
            <a:br>
              <a:rPr lang="en-US" dirty="0"/>
            </a:br>
            <a:r>
              <a:rPr lang="en-US" dirty="0"/>
              <a:t>Partial factor along CS 454 “Assessment of highway bridges and structures”.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53C564-5C44-4774-D680-4C546927F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16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GB" sz="1600" dirty="0">
                    <a:highlight>
                      <a:srgbClr val="FFFF00"/>
                    </a:highlight>
                    <a:ea typeface="Cambria Math" panose="02040503050406030204" pitchFamily="18" charset="0"/>
                  </a:rPr>
                  <a:t>	</a:t>
                </a:r>
                <a:r>
                  <a:rPr lang="en-GB" sz="1600" dirty="0">
                    <a:ea typeface="Cambria Math" panose="02040503050406030204" pitchFamily="18" charset="0"/>
                  </a:rPr>
                  <a:t>			inaccurate assessment factor for masonry arches (CS 454)</a:t>
                </a:r>
                <a:endParaRPr lang="en-GB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16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160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6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			assessment action effects (CS 454)</a:t>
                </a:r>
              </a:p>
              <a:p>
                <a:pPr marL="0" indent="0">
                  <a:buNone/>
                </a:pPr>
                <a:endParaRPr lang="en-GB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1.15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∙1.00∙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76.037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𝑘𝑁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mr>
                        <m:m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</m:e>
                        </m:mr>
                        <m:mr>
                          <m:e/>
                        </m:mr>
                      </m:m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=0.4∙1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∙2.9 ∙</m:t>
                      </m:r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𝑘𝑃𝑎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0.5−2∙0.083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=387.44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n-GB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GB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87. 442 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&lt;387.44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GB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GB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implies		no rupture due to compression under </a:t>
                </a:r>
                <a:endParaRPr lang="en-GB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GB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	voussoirs’ self weight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53C564-5C44-4774-D680-4C546927F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E93C0-ED13-0AF9-B740-BEEC8E55F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1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99D718-7A13-2D4F-758F-60C024D9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 equilibrium analysis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DD0F596-B051-9C55-4998-41AD60E0B4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905987"/>
              </p:ext>
            </p:extLst>
          </p:nvPr>
        </p:nvGraphicFramePr>
        <p:xfrm>
          <a:off x="325821" y="1825624"/>
          <a:ext cx="11403723" cy="4943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8164FF-BBED-FC54-7242-2898ADA34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29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D7AD-CA84-BDB0-29C8-F9B9215E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Resultant of vertical forces due to spandrel walls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70133F-FC75-7515-383C-EA4D6B5FA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667" r="50000"/>
          <a:stretch/>
        </p:blipFill>
        <p:spPr>
          <a:xfrm>
            <a:off x="838200" y="1996170"/>
            <a:ext cx="1686354" cy="373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2CFC43-12B7-FD56-497E-77417CCDDE45}"/>
              </a:ext>
            </a:extLst>
          </p:cNvPr>
          <p:cNvSpPr txBox="1"/>
          <p:nvPr/>
        </p:nvSpPr>
        <p:spPr>
          <a:xfrm>
            <a:off x="115186" y="2424225"/>
            <a:ext cx="591879" cy="37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hsw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34190-392F-93BA-72F1-5D8A0E20A9C1}"/>
              </a:ext>
            </a:extLst>
          </p:cNvPr>
          <p:cNvSpPr txBox="1"/>
          <p:nvPr/>
        </p:nvSpPr>
        <p:spPr>
          <a:xfrm>
            <a:off x="2655689" y="2965727"/>
            <a:ext cx="754912" cy="37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Hsw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F6A66A-7D18-35FA-DFA0-85F7221FAF53}"/>
                  </a:ext>
                </a:extLst>
              </p:cNvPr>
              <p:cNvSpPr txBox="1"/>
              <p:nvPr/>
            </p:nvSpPr>
            <p:spPr>
              <a:xfrm>
                <a:off x="3541736" y="2090426"/>
                <a:ext cx="8324193" cy="4978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0.600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				height of the spandrel walls at the key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4.550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		height of the spandrel walls at the 					springing  	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800 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				width of the central pier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𝑠𝑞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+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𝑠𝑤</m:t>
                            </m:r>
                          </m:sub>
                        </m:sSub>
                      </m:e>
                    </m:d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=25.935 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	</a:t>
                </a:r>
                <a:r>
                  <a:rPr lang="en-US" dirty="0">
                    <a:latin typeface="Cambria Math" panose="02040503050406030204" pitchFamily="18" charset="0"/>
                  </a:rPr>
                  <a:t>area of a squared spandrel wall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𝑠𝑞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–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13.687 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i="1" dirty="0">
                    <a:latin typeface="Cambria Math" panose="02040503050406030204" pitchFamily="18" charset="0"/>
                  </a:rPr>
                  <a:t>		</a:t>
                </a:r>
                <a:r>
                  <a:rPr lang="en-GB" dirty="0">
                    <a:latin typeface="Cambria Math" panose="02040503050406030204" pitchFamily="18" charset="0"/>
                  </a:rPr>
                  <a:t>one half the area of spandrel wall</a:t>
                </a:r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=22 </m:t>
                    </m:r>
                    <m:f>
                      <m:fPr>
                        <m:type m:val="li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𝑘𝑁</m:t>
                        </m:r>
                      </m:num>
                      <m:den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/>
                  <a:t> 			-from the paper-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0.6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				spandrel wall’s thickness –assumed 					from Harvey et al. (2006)-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=31.015 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US" dirty="0"/>
                  <a:t>		self weight of half spandrel wall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5F6A66A-7D18-35FA-DFA0-85F7221FA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736" y="2090426"/>
                <a:ext cx="8324193" cy="4978029"/>
              </a:xfrm>
              <a:prstGeom prst="rect">
                <a:avLst/>
              </a:prstGeom>
              <a:blipFill>
                <a:blip r:embed="rId3"/>
                <a:stretch>
                  <a:fillRect t="-509" r="-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B155E7-A48F-6179-3660-786F55DAA974}"/>
              </a:ext>
            </a:extLst>
          </p:cNvPr>
          <p:cNvCxnSpPr/>
          <p:nvPr/>
        </p:nvCxnSpPr>
        <p:spPr>
          <a:xfrm>
            <a:off x="2655689" y="2519916"/>
            <a:ext cx="0" cy="14247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040AD6-F3C1-D162-65E3-4E3B7A529819}"/>
              </a:ext>
            </a:extLst>
          </p:cNvPr>
          <p:cNvCxnSpPr/>
          <p:nvPr/>
        </p:nvCxnSpPr>
        <p:spPr>
          <a:xfrm>
            <a:off x="742503" y="2519916"/>
            <a:ext cx="0" cy="24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A8A91-51AD-73F7-B338-E77E988D9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81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AFA4-24BC-15D6-6902-3597D7BE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4D293C-B683-2DE8-3BF5-3D6060060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Horizontal equilibrium: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Vertical equilibrium: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31.015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𝑘𝑁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r>
                  <a:rPr lang="en-GB" dirty="0">
                    <a:ea typeface="Cambria Math" panose="02040503050406030204" pitchFamily="18" charset="0"/>
                  </a:rPr>
                  <a:t>Moment equilibrium: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</m:mr>
                        <m:m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  <m:mr>
                          <m:e/>
                        </m:mr>
                      </m:m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⟹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𝑃𝑠𝑤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𝑠𝑤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4D293C-B683-2DE8-3BF5-3D6060060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7B0EB-E30F-BC07-7D33-53A0D3C9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00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353FB-73F1-4A08-BC74-8B4A4ECB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0399B4-EBF3-F2F6-D21B-E339FED640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93188" y="1996170"/>
                <a:ext cx="890033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Vertical resultant’s points: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𝑠𝑞</m:t>
                            </m:r>
                          </m:sub>
                        </m:sSub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9.600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=4.800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;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𝑠𝑤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4.800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9.42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3.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=3.123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𝑠𝑤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𝑠𝑞</m:t>
                                </m:r>
                              </m:sub>
                            </m:sSub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𝑠𝑞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𝑠𝑤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9.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19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i="1" dirty="0">
                    <a:latin typeface="Cambria Math" panose="02040503050406030204" pitchFamily="18" charset="0"/>
                  </a:rPr>
                  <a:t>	-wrong!!!-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0399B4-EBF3-F2F6-D21B-E339FED640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93188" y="1996170"/>
                <a:ext cx="8900338" cy="4351338"/>
              </a:xfrm>
              <a:blipFill>
                <a:blip r:embed="rId2"/>
                <a:stretch>
                  <a:fillRect l="-1140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640A7C-C28C-7118-BA88-F0BD39734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67" r="50000"/>
          <a:stretch/>
        </p:blipFill>
        <p:spPr>
          <a:xfrm>
            <a:off x="838200" y="1996170"/>
            <a:ext cx="1686354" cy="3733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06B4DE-D1A1-9E72-DF8B-0C21E0E1D484}"/>
              </a:ext>
            </a:extLst>
          </p:cNvPr>
          <p:cNvSpPr/>
          <p:nvPr/>
        </p:nvSpPr>
        <p:spPr>
          <a:xfrm>
            <a:off x="838200" y="2509284"/>
            <a:ext cx="1686354" cy="1424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099860-134F-FEDE-ECA7-A35DC661A736}"/>
              </a:ext>
            </a:extLst>
          </p:cNvPr>
          <p:cNvCxnSpPr>
            <a:cxnSpLocks/>
          </p:cNvCxnSpPr>
          <p:nvPr/>
        </p:nvCxnSpPr>
        <p:spPr>
          <a:xfrm>
            <a:off x="1643794" y="4941801"/>
            <a:ext cx="0" cy="1340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76EEDC-ED72-C95A-00DE-50A04A397C06}"/>
              </a:ext>
            </a:extLst>
          </p:cNvPr>
          <p:cNvCxnSpPr>
            <a:cxnSpLocks/>
          </p:cNvCxnSpPr>
          <p:nvPr/>
        </p:nvCxnSpPr>
        <p:spPr>
          <a:xfrm>
            <a:off x="1215656" y="2289544"/>
            <a:ext cx="0" cy="1340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85BE0-115C-814F-275D-089F0E71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32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36C975-8933-1CAA-81B9-6A3A05EFA20A}"/>
              </a:ext>
            </a:extLst>
          </p:cNvPr>
          <p:cNvCxnSpPr/>
          <p:nvPr/>
        </p:nvCxnSpPr>
        <p:spPr>
          <a:xfrm flipV="1">
            <a:off x="838200" y="1883664"/>
            <a:ext cx="0" cy="2050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12FFE9-DCF6-DBC1-A6B1-5C642E77CE12}"/>
              </a:ext>
            </a:extLst>
          </p:cNvPr>
          <p:cNvCxnSpPr/>
          <p:nvPr/>
        </p:nvCxnSpPr>
        <p:spPr>
          <a:xfrm>
            <a:off x="838200" y="3934047"/>
            <a:ext cx="2179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6678A9E-085E-5FB2-0DE5-60F2986D8299}"/>
              </a:ext>
            </a:extLst>
          </p:cNvPr>
          <p:cNvSpPr/>
          <p:nvPr/>
        </p:nvSpPr>
        <p:spPr>
          <a:xfrm>
            <a:off x="777240" y="3873548"/>
            <a:ext cx="137970" cy="120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247AFC-D115-25FC-B00C-7307A1B17548}"/>
              </a:ext>
            </a:extLst>
          </p:cNvPr>
          <p:cNvCxnSpPr/>
          <p:nvPr/>
        </p:nvCxnSpPr>
        <p:spPr>
          <a:xfrm>
            <a:off x="838200" y="5431536"/>
            <a:ext cx="133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490D8A-273E-A511-802B-ACA024342AE2}"/>
              </a:ext>
            </a:extLst>
          </p:cNvPr>
          <p:cNvCxnSpPr/>
          <p:nvPr/>
        </p:nvCxnSpPr>
        <p:spPr>
          <a:xfrm>
            <a:off x="2176272" y="5980176"/>
            <a:ext cx="3482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88C4FF-30FD-BC1C-CD32-C76FA0BC5AF6}"/>
              </a:ext>
            </a:extLst>
          </p:cNvPr>
          <p:cNvCxnSpPr/>
          <p:nvPr/>
        </p:nvCxnSpPr>
        <p:spPr>
          <a:xfrm flipH="1">
            <a:off x="838200" y="6281928"/>
            <a:ext cx="1686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1E7E200-1DA2-426B-5ABD-D1AC48EE80E3}"/>
              </a:ext>
            </a:extLst>
          </p:cNvPr>
          <p:cNvCxnSpPr/>
          <p:nvPr/>
        </p:nvCxnSpPr>
        <p:spPr>
          <a:xfrm>
            <a:off x="310896" y="2715768"/>
            <a:ext cx="270662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739C50-1F9F-094B-C984-58D03FEF29FE}"/>
              </a:ext>
            </a:extLst>
          </p:cNvPr>
          <p:cNvCxnSpPr/>
          <p:nvPr/>
        </p:nvCxnSpPr>
        <p:spPr>
          <a:xfrm>
            <a:off x="2368296" y="1883664"/>
            <a:ext cx="0" cy="35478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786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353FB-73F1-4A08-BC74-8B4A4ECB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0399B4-EBF3-F2F6-D21B-E339FED640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93188" y="1996170"/>
                <a:ext cx="890033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Vertical resultant’s points: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𝑠𝑞</m:t>
                            </m:r>
                          </m:sub>
                        </m:sSub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r>
                  <a:rPr lang="en-US" dirty="0"/>
                  <a:t>;</a:t>
                </a:r>
              </a:p>
              <a:p>
                <a:pPr marL="0" indent="0">
                  <a:buNone/>
                </a:pPr>
                <a:r>
                  <a:rPr lang="en-US" dirty="0" err="1"/>
                  <a:t>Asq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𝑟𝑒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i="1" dirty="0" err="1">
                    <a:latin typeface="Cambria Math" panose="02040503050406030204" pitchFamily="18" charset="0"/>
                  </a:rPr>
                  <a:t>Asw</a:t>
                </a:r>
                <a:r>
                  <a:rPr lang="en-US" i="1" dirty="0">
                    <a:latin typeface="Cambria Math" panose="02040503050406030204" pitchFamily="18" charset="0"/>
                  </a:rPr>
                  <a:t> = </a:t>
                </a:r>
                <a:r>
                  <a:rPr lang="en-US" i="1" dirty="0" err="1">
                    <a:latin typeface="Cambria Math" panose="02040503050406030204" pitchFamily="18" charset="0"/>
                  </a:rPr>
                  <a:t>Asq</a:t>
                </a:r>
                <a:r>
                  <a:rPr lang="en-US" i="1" dirty="0">
                    <a:latin typeface="Cambria Math" panose="02040503050406030204" pitchFamily="18" charset="0"/>
                  </a:rPr>
                  <a:t>-Ae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𝑠𝑤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4.800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9.42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3.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𝑠𝑤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𝑠𝑞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𝑠𝑞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𝑠𝑤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0399B4-EBF3-F2F6-D21B-E339FED640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93188" y="1996170"/>
                <a:ext cx="8900338" cy="4351338"/>
              </a:xfrm>
              <a:blipFill>
                <a:blip r:embed="rId2"/>
                <a:stretch>
                  <a:fillRect l="-1425" t="-4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640A7C-C28C-7118-BA88-F0BD39734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67" r="50000"/>
          <a:stretch/>
        </p:blipFill>
        <p:spPr>
          <a:xfrm>
            <a:off x="838200" y="1996170"/>
            <a:ext cx="1686354" cy="3733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06B4DE-D1A1-9E72-DF8B-0C21E0E1D484}"/>
              </a:ext>
            </a:extLst>
          </p:cNvPr>
          <p:cNvSpPr/>
          <p:nvPr/>
        </p:nvSpPr>
        <p:spPr>
          <a:xfrm>
            <a:off x="838200" y="2509284"/>
            <a:ext cx="1686354" cy="1424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099860-134F-FEDE-ECA7-A35DC661A736}"/>
              </a:ext>
            </a:extLst>
          </p:cNvPr>
          <p:cNvCxnSpPr>
            <a:cxnSpLocks/>
          </p:cNvCxnSpPr>
          <p:nvPr/>
        </p:nvCxnSpPr>
        <p:spPr>
          <a:xfrm>
            <a:off x="1643794" y="4941801"/>
            <a:ext cx="0" cy="1340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76EEDC-ED72-C95A-00DE-50A04A397C06}"/>
              </a:ext>
            </a:extLst>
          </p:cNvPr>
          <p:cNvCxnSpPr>
            <a:cxnSpLocks/>
          </p:cNvCxnSpPr>
          <p:nvPr/>
        </p:nvCxnSpPr>
        <p:spPr>
          <a:xfrm>
            <a:off x="1215656" y="2289544"/>
            <a:ext cx="0" cy="1340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85BE0-115C-814F-275D-089F0E71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33</a:t>
            </a:fld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36C975-8933-1CAA-81B9-6A3A05EFA20A}"/>
              </a:ext>
            </a:extLst>
          </p:cNvPr>
          <p:cNvCxnSpPr/>
          <p:nvPr/>
        </p:nvCxnSpPr>
        <p:spPr>
          <a:xfrm flipV="1">
            <a:off x="838200" y="1883664"/>
            <a:ext cx="0" cy="2050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12FFE9-DCF6-DBC1-A6B1-5C642E77CE12}"/>
              </a:ext>
            </a:extLst>
          </p:cNvPr>
          <p:cNvCxnSpPr/>
          <p:nvPr/>
        </p:nvCxnSpPr>
        <p:spPr>
          <a:xfrm>
            <a:off x="838200" y="3934047"/>
            <a:ext cx="2179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6678A9E-085E-5FB2-0DE5-60F2986D8299}"/>
              </a:ext>
            </a:extLst>
          </p:cNvPr>
          <p:cNvSpPr/>
          <p:nvPr/>
        </p:nvSpPr>
        <p:spPr>
          <a:xfrm>
            <a:off x="777240" y="3873548"/>
            <a:ext cx="137970" cy="120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247AFC-D115-25FC-B00C-7307A1B17548}"/>
              </a:ext>
            </a:extLst>
          </p:cNvPr>
          <p:cNvCxnSpPr/>
          <p:nvPr/>
        </p:nvCxnSpPr>
        <p:spPr>
          <a:xfrm>
            <a:off x="838200" y="5431536"/>
            <a:ext cx="133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490D8A-273E-A511-802B-ACA024342AE2}"/>
              </a:ext>
            </a:extLst>
          </p:cNvPr>
          <p:cNvCxnSpPr/>
          <p:nvPr/>
        </p:nvCxnSpPr>
        <p:spPr>
          <a:xfrm>
            <a:off x="2176272" y="5980176"/>
            <a:ext cx="3482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88C4FF-30FD-BC1C-CD32-C76FA0BC5AF6}"/>
              </a:ext>
            </a:extLst>
          </p:cNvPr>
          <p:cNvCxnSpPr/>
          <p:nvPr/>
        </p:nvCxnSpPr>
        <p:spPr>
          <a:xfrm flipH="1">
            <a:off x="838200" y="6281928"/>
            <a:ext cx="1686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1E7E200-1DA2-426B-5ABD-D1AC48EE80E3}"/>
              </a:ext>
            </a:extLst>
          </p:cNvPr>
          <p:cNvCxnSpPr/>
          <p:nvPr/>
        </p:nvCxnSpPr>
        <p:spPr>
          <a:xfrm>
            <a:off x="310896" y="2715768"/>
            <a:ext cx="270662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739C50-1F9F-094B-C984-58D03FEF29FE}"/>
              </a:ext>
            </a:extLst>
          </p:cNvPr>
          <p:cNvCxnSpPr/>
          <p:nvPr/>
        </p:nvCxnSpPr>
        <p:spPr>
          <a:xfrm>
            <a:off x="2368296" y="1883664"/>
            <a:ext cx="0" cy="35478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54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4BA7-8468-BB0F-8D53-242C48531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way of centroid determination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594D03-E58E-F104-0E77-167B147DD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34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5D8F4B2-809B-055E-2B3B-F738E2D82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667" r="50000"/>
          <a:stretch/>
        </p:blipFill>
        <p:spPr>
          <a:xfrm>
            <a:off x="838200" y="2156619"/>
            <a:ext cx="1686354" cy="37338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747941-65C0-B9F1-1630-AD5ABA133F5F}"/>
              </a:ext>
            </a:extLst>
          </p:cNvPr>
          <p:cNvCxnSpPr>
            <a:cxnSpLocks/>
          </p:cNvCxnSpPr>
          <p:nvPr/>
        </p:nvCxnSpPr>
        <p:spPr>
          <a:xfrm>
            <a:off x="533400" y="2870200"/>
            <a:ext cx="18457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A3A0EF-9A7D-32CB-58A4-C7A548454303}"/>
              </a:ext>
            </a:extLst>
          </p:cNvPr>
          <p:cNvCxnSpPr>
            <a:cxnSpLocks/>
          </p:cNvCxnSpPr>
          <p:nvPr/>
        </p:nvCxnSpPr>
        <p:spPr>
          <a:xfrm flipV="1">
            <a:off x="2379133" y="2043960"/>
            <a:ext cx="0" cy="2688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9EF59956-27FE-6056-FDC3-85A99294EB51}"/>
              </a:ext>
            </a:extLst>
          </p:cNvPr>
          <p:cNvSpPr/>
          <p:nvPr/>
        </p:nvSpPr>
        <p:spPr>
          <a:xfrm>
            <a:off x="1634067" y="2927866"/>
            <a:ext cx="711200" cy="579465"/>
          </a:xfrm>
          <a:custGeom>
            <a:avLst/>
            <a:gdLst>
              <a:gd name="connsiteX0" fmla="*/ 0 w 711200"/>
              <a:gd name="connsiteY0" fmla="*/ 18531 h 579465"/>
              <a:gd name="connsiteX1" fmla="*/ 42333 w 711200"/>
              <a:gd name="connsiteY1" fmla="*/ 1598 h 579465"/>
              <a:gd name="connsiteX2" fmla="*/ 143933 w 711200"/>
              <a:gd name="connsiteY2" fmla="*/ 26998 h 579465"/>
              <a:gd name="connsiteX3" fmla="*/ 160866 w 711200"/>
              <a:gd name="connsiteY3" fmla="*/ 52398 h 579465"/>
              <a:gd name="connsiteX4" fmla="*/ 194733 w 711200"/>
              <a:gd name="connsiteY4" fmla="*/ 94731 h 579465"/>
              <a:gd name="connsiteX5" fmla="*/ 211666 w 711200"/>
              <a:gd name="connsiteY5" fmla="*/ 145531 h 579465"/>
              <a:gd name="connsiteX6" fmla="*/ 220133 w 711200"/>
              <a:gd name="connsiteY6" fmla="*/ 170931 h 579465"/>
              <a:gd name="connsiteX7" fmla="*/ 211666 w 711200"/>
              <a:gd name="connsiteY7" fmla="*/ 213264 h 579465"/>
              <a:gd name="connsiteX8" fmla="*/ 160866 w 711200"/>
              <a:gd name="connsiteY8" fmla="*/ 213264 h 579465"/>
              <a:gd name="connsiteX9" fmla="*/ 110066 w 711200"/>
              <a:gd name="connsiteY9" fmla="*/ 153998 h 579465"/>
              <a:gd name="connsiteX10" fmla="*/ 118533 w 711200"/>
              <a:gd name="connsiteY10" fmla="*/ 111664 h 579465"/>
              <a:gd name="connsiteX11" fmla="*/ 143933 w 711200"/>
              <a:gd name="connsiteY11" fmla="*/ 94731 h 579465"/>
              <a:gd name="connsiteX12" fmla="*/ 177800 w 711200"/>
              <a:gd name="connsiteY12" fmla="*/ 86264 h 579465"/>
              <a:gd name="connsiteX13" fmla="*/ 330200 w 711200"/>
              <a:gd name="connsiteY13" fmla="*/ 94731 h 579465"/>
              <a:gd name="connsiteX14" fmla="*/ 364066 w 711200"/>
              <a:gd name="connsiteY14" fmla="*/ 103198 h 579465"/>
              <a:gd name="connsiteX15" fmla="*/ 423333 w 711200"/>
              <a:gd name="connsiteY15" fmla="*/ 111664 h 579465"/>
              <a:gd name="connsiteX16" fmla="*/ 448733 w 711200"/>
              <a:gd name="connsiteY16" fmla="*/ 120131 h 579465"/>
              <a:gd name="connsiteX17" fmla="*/ 465666 w 711200"/>
              <a:gd name="connsiteY17" fmla="*/ 145531 h 579465"/>
              <a:gd name="connsiteX18" fmla="*/ 440266 w 711200"/>
              <a:gd name="connsiteY18" fmla="*/ 204798 h 579465"/>
              <a:gd name="connsiteX19" fmla="*/ 389466 w 711200"/>
              <a:gd name="connsiteY19" fmla="*/ 230198 h 579465"/>
              <a:gd name="connsiteX20" fmla="*/ 364066 w 711200"/>
              <a:gd name="connsiteY20" fmla="*/ 221731 h 579465"/>
              <a:gd name="connsiteX21" fmla="*/ 355600 w 711200"/>
              <a:gd name="connsiteY21" fmla="*/ 153998 h 579465"/>
              <a:gd name="connsiteX22" fmla="*/ 423333 w 711200"/>
              <a:gd name="connsiteY22" fmla="*/ 162464 h 579465"/>
              <a:gd name="connsiteX23" fmla="*/ 448733 w 711200"/>
              <a:gd name="connsiteY23" fmla="*/ 170931 h 579465"/>
              <a:gd name="connsiteX24" fmla="*/ 465666 w 711200"/>
              <a:gd name="connsiteY24" fmla="*/ 204798 h 579465"/>
              <a:gd name="connsiteX25" fmla="*/ 499533 w 711200"/>
              <a:gd name="connsiteY25" fmla="*/ 247131 h 579465"/>
              <a:gd name="connsiteX26" fmla="*/ 524933 w 711200"/>
              <a:gd name="connsiteY26" fmla="*/ 297931 h 579465"/>
              <a:gd name="connsiteX27" fmla="*/ 508000 w 711200"/>
              <a:gd name="connsiteY27" fmla="*/ 391064 h 579465"/>
              <a:gd name="connsiteX28" fmla="*/ 491066 w 711200"/>
              <a:gd name="connsiteY28" fmla="*/ 416464 h 579465"/>
              <a:gd name="connsiteX29" fmla="*/ 457200 w 711200"/>
              <a:gd name="connsiteY29" fmla="*/ 424931 h 579465"/>
              <a:gd name="connsiteX30" fmla="*/ 406400 w 711200"/>
              <a:gd name="connsiteY30" fmla="*/ 416464 h 579465"/>
              <a:gd name="connsiteX31" fmla="*/ 414866 w 711200"/>
              <a:gd name="connsiteY31" fmla="*/ 365664 h 579465"/>
              <a:gd name="connsiteX32" fmla="*/ 499533 w 711200"/>
              <a:gd name="connsiteY32" fmla="*/ 340264 h 579465"/>
              <a:gd name="connsiteX33" fmla="*/ 592666 w 711200"/>
              <a:gd name="connsiteY33" fmla="*/ 348731 h 579465"/>
              <a:gd name="connsiteX34" fmla="*/ 635000 w 711200"/>
              <a:gd name="connsiteY34" fmla="*/ 391064 h 579465"/>
              <a:gd name="connsiteX35" fmla="*/ 668866 w 711200"/>
              <a:gd name="connsiteY35" fmla="*/ 433398 h 579465"/>
              <a:gd name="connsiteX36" fmla="*/ 677333 w 711200"/>
              <a:gd name="connsiteY36" fmla="*/ 467264 h 579465"/>
              <a:gd name="connsiteX37" fmla="*/ 694266 w 711200"/>
              <a:gd name="connsiteY37" fmla="*/ 484198 h 579465"/>
              <a:gd name="connsiteX38" fmla="*/ 711200 w 711200"/>
              <a:gd name="connsiteY38" fmla="*/ 534998 h 579465"/>
              <a:gd name="connsiteX39" fmla="*/ 702733 w 711200"/>
              <a:gd name="connsiteY39" fmla="*/ 560398 h 579465"/>
              <a:gd name="connsiteX40" fmla="*/ 592666 w 711200"/>
              <a:gd name="connsiteY40" fmla="*/ 568864 h 579465"/>
              <a:gd name="connsiteX41" fmla="*/ 575733 w 711200"/>
              <a:gd name="connsiteY41" fmla="*/ 543464 h 579465"/>
              <a:gd name="connsiteX42" fmla="*/ 643466 w 711200"/>
              <a:gd name="connsiteY42" fmla="*/ 509598 h 579465"/>
              <a:gd name="connsiteX43" fmla="*/ 660400 w 711200"/>
              <a:gd name="connsiteY43" fmla="*/ 509598 h 57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11200" h="579465">
                <a:moveTo>
                  <a:pt x="0" y="18531"/>
                </a:moveTo>
                <a:cubicBezTo>
                  <a:pt x="14111" y="12887"/>
                  <a:pt x="27174" y="2681"/>
                  <a:pt x="42333" y="1598"/>
                </a:cubicBezTo>
                <a:cubicBezTo>
                  <a:pt x="107302" y="-3043"/>
                  <a:pt x="105768" y="1554"/>
                  <a:pt x="143933" y="26998"/>
                </a:cubicBezTo>
                <a:cubicBezTo>
                  <a:pt x="149577" y="35465"/>
                  <a:pt x="154509" y="44452"/>
                  <a:pt x="160866" y="52398"/>
                </a:cubicBezTo>
                <a:cubicBezTo>
                  <a:pt x="178461" y="74391"/>
                  <a:pt x="181702" y="65410"/>
                  <a:pt x="194733" y="94731"/>
                </a:cubicBezTo>
                <a:cubicBezTo>
                  <a:pt x="201982" y="111042"/>
                  <a:pt x="206022" y="128598"/>
                  <a:pt x="211666" y="145531"/>
                </a:cubicBezTo>
                <a:lnTo>
                  <a:pt x="220133" y="170931"/>
                </a:lnTo>
                <a:cubicBezTo>
                  <a:pt x="217311" y="185042"/>
                  <a:pt x="219648" y="201290"/>
                  <a:pt x="211666" y="213264"/>
                </a:cubicBezTo>
                <a:cubicBezTo>
                  <a:pt x="199350" y="231737"/>
                  <a:pt x="173182" y="217369"/>
                  <a:pt x="160866" y="213264"/>
                </a:cubicBezTo>
                <a:cubicBezTo>
                  <a:pt x="157376" y="209774"/>
                  <a:pt x="111908" y="168733"/>
                  <a:pt x="110066" y="153998"/>
                </a:cubicBezTo>
                <a:cubicBezTo>
                  <a:pt x="108281" y="139718"/>
                  <a:pt x="111393" y="124159"/>
                  <a:pt x="118533" y="111664"/>
                </a:cubicBezTo>
                <a:cubicBezTo>
                  <a:pt x="123582" y="102829"/>
                  <a:pt x="134580" y="98739"/>
                  <a:pt x="143933" y="94731"/>
                </a:cubicBezTo>
                <a:cubicBezTo>
                  <a:pt x="154629" y="90147"/>
                  <a:pt x="166511" y="89086"/>
                  <a:pt x="177800" y="86264"/>
                </a:cubicBezTo>
                <a:cubicBezTo>
                  <a:pt x="228600" y="89086"/>
                  <a:pt x="279531" y="90124"/>
                  <a:pt x="330200" y="94731"/>
                </a:cubicBezTo>
                <a:cubicBezTo>
                  <a:pt x="341788" y="95785"/>
                  <a:pt x="352618" y="101116"/>
                  <a:pt x="364066" y="103198"/>
                </a:cubicBezTo>
                <a:cubicBezTo>
                  <a:pt x="383700" y="106768"/>
                  <a:pt x="403577" y="108842"/>
                  <a:pt x="423333" y="111664"/>
                </a:cubicBezTo>
                <a:cubicBezTo>
                  <a:pt x="431800" y="114486"/>
                  <a:pt x="441764" y="114556"/>
                  <a:pt x="448733" y="120131"/>
                </a:cubicBezTo>
                <a:cubicBezTo>
                  <a:pt x="456679" y="126488"/>
                  <a:pt x="464227" y="135458"/>
                  <a:pt x="465666" y="145531"/>
                </a:cubicBezTo>
                <a:cubicBezTo>
                  <a:pt x="468095" y="162535"/>
                  <a:pt x="451969" y="193095"/>
                  <a:pt x="440266" y="204798"/>
                </a:cubicBezTo>
                <a:cubicBezTo>
                  <a:pt x="423853" y="221210"/>
                  <a:pt x="410124" y="223312"/>
                  <a:pt x="389466" y="230198"/>
                </a:cubicBezTo>
                <a:cubicBezTo>
                  <a:pt x="380999" y="227376"/>
                  <a:pt x="371035" y="227306"/>
                  <a:pt x="364066" y="221731"/>
                </a:cubicBezTo>
                <a:cubicBezTo>
                  <a:pt x="336144" y="199393"/>
                  <a:pt x="349390" y="185046"/>
                  <a:pt x="355600" y="153998"/>
                </a:cubicBezTo>
                <a:cubicBezTo>
                  <a:pt x="378178" y="156820"/>
                  <a:pt x="400947" y="158394"/>
                  <a:pt x="423333" y="162464"/>
                </a:cubicBezTo>
                <a:cubicBezTo>
                  <a:pt x="432114" y="164060"/>
                  <a:pt x="442422" y="164620"/>
                  <a:pt x="448733" y="170931"/>
                </a:cubicBezTo>
                <a:cubicBezTo>
                  <a:pt x="457658" y="179856"/>
                  <a:pt x="458665" y="194296"/>
                  <a:pt x="465666" y="204798"/>
                </a:cubicBezTo>
                <a:cubicBezTo>
                  <a:pt x="497171" y="252055"/>
                  <a:pt x="468771" y="185606"/>
                  <a:pt x="499533" y="247131"/>
                </a:cubicBezTo>
                <a:cubicBezTo>
                  <a:pt x="534586" y="317238"/>
                  <a:pt x="476406" y="225139"/>
                  <a:pt x="524933" y="297931"/>
                </a:cubicBezTo>
                <a:cubicBezTo>
                  <a:pt x="522016" y="321270"/>
                  <a:pt x="521050" y="364964"/>
                  <a:pt x="508000" y="391064"/>
                </a:cubicBezTo>
                <a:cubicBezTo>
                  <a:pt x="503449" y="400166"/>
                  <a:pt x="499533" y="410819"/>
                  <a:pt x="491066" y="416464"/>
                </a:cubicBezTo>
                <a:cubicBezTo>
                  <a:pt x="481384" y="422919"/>
                  <a:pt x="468489" y="422109"/>
                  <a:pt x="457200" y="424931"/>
                </a:cubicBezTo>
                <a:cubicBezTo>
                  <a:pt x="440267" y="422109"/>
                  <a:pt x="421305" y="424981"/>
                  <a:pt x="406400" y="416464"/>
                </a:cubicBezTo>
                <a:cubicBezTo>
                  <a:pt x="385035" y="404255"/>
                  <a:pt x="404019" y="372443"/>
                  <a:pt x="414866" y="365664"/>
                </a:cubicBezTo>
                <a:cubicBezTo>
                  <a:pt x="428606" y="357076"/>
                  <a:pt x="479707" y="345221"/>
                  <a:pt x="499533" y="340264"/>
                </a:cubicBezTo>
                <a:cubicBezTo>
                  <a:pt x="530577" y="343086"/>
                  <a:pt x="563478" y="337786"/>
                  <a:pt x="592666" y="348731"/>
                </a:cubicBezTo>
                <a:cubicBezTo>
                  <a:pt x="611352" y="355738"/>
                  <a:pt x="620889" y="376953"/>
                  <a:pt x="635000" y="391064"/>
                </a:cubicBezTo>
                <a:cubicBezTo>
                  <a:pt x="659125" y="415189"/>
                  <a:pt x="647509" y="401362"/>
                  <a:pt x="668866" y="433398"/>
                </a:cubicBezTo>
                <a:cubicBezTo>
                  <a:pt x="671688" y="444687"/>
                  <a:pt x="672129" y="456856"/>
                  <a:pt x="677333" y="467264"/>
                </a:cubicBezTo>
                <a:cubicBezTo>
                  <a:pt x="680903" y="474404"/>
                  <a:pt x="690696" y="477058"/>
                  <a:pt x="694266" y="484198"/>
                </a:cubicBezTo>
                <a:cubicBezTo>
                  <a:pt x="702248" y="500163"/>
                  <a:pt x="711200" y="534998"/>
                  <a:pt x="711200" y="534998"/>
                </a:cubicBezTo>
                <a:cubicBezTo>
                  <a:pt x="708378" y="543465"/>
                  <a:pt x="708308" y="553429"/>
                  <a:pt x="702733" y="560398"/>
                </a:cubicBezTo>
                <a:cubicBezTo>
                  <a:pt x="674906" y="595181"/>
                  <a:pt x="628442" y="572442"/>
                  <a:pt x="592666" y="568864"/>
                </a:cubicBezTo>
                <a:cubicBezTo>
                  <a:pt x="587022" y="560397"/>
                  <a:pt x="576995" y="553561"/>
                  <a:pt x="575733" y="543464"/>
                </a:cubicBezTo>
                <a:cubicBezTo>
                  <a:pt x="567499" y="477589"/>
                  <a:pt x="598541" y="504606"/>
                  <a:pt x="643466" y="509598"/>
                </a:cubicBezTo>
                <a:cubicBezTo>
                  <a:pt x="649076" y="510221"/>
                  <a:pt x="654755" y="509598"/>
                  <a:pt x="660400" y="509598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F52FA3-91CB-A392-3E44-BF43C2F9D63A}"/>
                  </a:ext>
                </a:extLst>
              </p:cNvPr>
              <p:cNvSpPr txBox="1"/>
              <p:nvPr/>
            </p:nvSpPr>
            <p:spPr>
              <a:xfrm>
                <a:off x="3386667" y="1989667"/>
                <a:ext cx="7247466" cy="1153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-Beer et al. (2019):</a:t>
                </a:r>
              </a:p>
              <a:p>
                <a:r>
                  <a:rPr lang="en-US" dirty="0"/>
                  <a:t>	-Parabolic spandrel: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	-With respect to point P: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’ =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)−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F52FA3-91CB-A392-3E44-BF43C2F9D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67" y="1989667"/>
                <a:ext cx="7247466" cy="1153008"/>
              </a:xfrm>
              <a:prstGeom prst="rect">
                <a:avLst/>
              </a:prstGeom>
              <a:blipFill>
                <a:blip r:embed="rId3"/>
                <a:stretch>
                  <a:fillRect l="-699" t="-2174" b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AFC925F-54EF-2125-CEFF-E6880EF75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667" y="3860800"/>
            <a:ext cx="6089650" cy="1041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532D6EA-A5D8-085E-3324-3689D0BFED99}"/>
                  </a:ext>
                </a:extLst>
              </p14:cNvPr>
              <p14:cNvContentPartPr/>
              <p14:nvPr/>
            </p14:nvContentPartPr>
            <p14:xfrm>
              <a:off x="548053" y="2771160"/>
              <a:ext cx="205200" cy="156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532D6EA-A5D8-085E-3324-3689D0BFED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413" y="2762160"/>
                <a:ext cx="2228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A18E0C5-363F-CE2C-F920-5F912E034634}"/>
                  </a:ext>
                </a:extLst>
              </p14:cNvPr>
              <p14:cNvContentPartPr/>
              <p14:nvPr/>
            </p14:nvContentPartPr>
            <p14:xfrm>
              <a:off x="823093" y="2852160"/>
              <a:ext cx="39600" cy="597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A18E0C5-363F-CE2C-F920-5F912E0346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4453" y="2843520"/>
                <a:ext cx="572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D7C8890-7278-6AFE-6E18-080F7466863F}"/>
                  </a:ext>
                </a:extLst>
              </p14:cNvPr>
              <p14:cNvContentPartPr/>
              <p14:nvPr/>
            </p14:nvContentPartPr>
            <p14:xfrm>
              <a:off x="816973" y="2852520"/>
              <a:ext cx="48960" cy="64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D7C8890-7278-6AFE-6E18-080F746686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8333" y="2843520"/>
                <a:ext cx="66600" cy="82440"/>
              </a:xfrm>
              <a:prstGeom prst="rect">
                <a:avLst/>
              </a:prstGeom>
            </p:spPr>
          </p:pic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94786B-74BB-B818-8E28-E1CE17FBBBCC}"/>
              </a:ext>
            </a:extLst>
          </p:cNvPr>
          <p:cNvCxnSpPr>
            <a:cxnSpLocks/>
          </p:cNvCxnSpPr>
          <p:nvPr/>
        </p:nvCxnSpPr>
        <p:spPr>
          <a:xfrm flipV="1">
            <a:off x="2523064" y="2043960"/>
            <a:ext cx="0" cy="4312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D4595C-3B61-6C11-4B92-677B5BE504E8}"/>
              </a:ext>
            </a:extLst>
          </p:cNvPr>
          <p:cNvGrpSpPr/>
          <p:nvPr/>
        </p:nvGrpSpPr>
        <p:grpSpPr>
          <a:xfrm>
            <a:off x="2049973" y="4045200"/>
            <a:ext cx="255240" cy="338400"/>
            <a:chOff x="2049973" y="4045200"/>
            <a:chExt cx="255240" cy="33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F0A998-1FA9-2E1F-5060-D8C0BEA8D427}"/>
                    </a:ext>
                  </a:extLst>
                </p14:cNvPr>
                <p14:cNvContentPartPr/>
                <p14:nvPr/>
              </p14:nvContentPartPr>
              <p14:xfrm>
                <a:off x="2190733" y="4045200"/>
                <a:ext cx="114480" cy="117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F0A998-1FA9-2E1F-5060-D8C0BEA8D42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82093" y="4036560"/>
                  <a:ext cx="132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42337C2-A8BA-0E93-270E-B937C2D682B0}"/>
                    </a:ext>
                  </a:extLst>
                </p14:cNvPr>
                <p14:cNvContentPartPr/>
                <p14:nvPr/>
              </p14:nvContentPartPr>
              <p14:xfrm>
                <a:off x="2049973" y="4115400"/>
                <a:ext cx="96840" cy="268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42337C2-A8BA-0E93-270E-B937C2D682B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41333" y="4106400"/>
                  <a:ext cx="114480" cy="28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F19D636-B97E-5DC3-7752-D87B2E6598FD}"/>
                  </a:ext>
                </a:extLst>
              </p14:cNvPr>
              <p14:cNvContentPartPr/>
              <p14:nvPr/>
            </p14:nvContentPartPr>
            <p14:xfrm>
              <a:off x="1868893" y="3089400"/>
              <a:ext cx="101520" cy="925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F19D636-B97E-5DC3-7752-D87B2E6598F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60253" y="3080760"/>
                <a:ext cx="119160" cy="11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0E2B2C77-8F7E-DDB3-0EEC-E378729698C7}"/>
              </a:ext>
            </a:extLst>
          </p:cNvPr>
          <p:cNvGrpSpPr/>
          <p:nvPr/>
        </p:nvGrpSpPr>
        <p:grpSpPr>
          <a:xfrm>
            <a:off x="7529173" y="3556320"/>
            <a:ext cx="241920" cy="188280"/>
            <a:chOff x="7529173" y="3556320"/>
            <a:chExt cx="241920" cy="18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8E1F3F4-5E19-49CD-2472-E2668A09E560}"/>
                    </a:ext>
                  </a:extLst>
                </p14:cNvPr>
                <p14:cNvContentPartPr/>
                <p14:nvPr/>
              </p14:nvContentPartPr>
              <p14:xfrm>
                <a:off x="7529173" y="3636240"/>
                <a:ext cx="149400" cy="108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8E1F3F4-5E19-49CD-2472-E2668A09E56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20173" y="3627240"/>
                  <a:ext cx="167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97352E4-3418-1FAF-FABB-A8B378A88436}"/>
                    </a:ext>
                  </a:extLst>
                </p14:cNvPr>
                <p14:cNvContentPartPr/>
                <p14:nvPr/>
              </p14:nvContentPartPr>
              <p14:xfrm>
                <a:off x="7561573" y="3556320"/>
                <a:ext cx="209520" cy="8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97352E4-3418-1FAF-FABB-A8B378A8843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52933" y="3547320"/>
                  <a:ext cx="22716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6CB732-30C4-DE78-5847-5898317FAD95}"/>
              </a:ext>
            </a:extLst>
          </p:cNvPr>
          <p:cNvGrpSpPr/>
          <p:nvPr/>
        </p:nvGrpSpPr>
        <p:grpSpPr>
          <a:xfrm>
            <a:off x="8412253" y="3560640"/>
            <a:ext cx="307800" cy="399240"/>
            <a:chOff x="8412253" y="3560640"/>
            <a:chExt cx="307800" cy="3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DF8101F-395C-51D2-2CE2-DE345903461C}"/>
                    </a:ext>
                  </a:extLst>
                </p14:cNvPr>
                <p14:cNvContentPartPr/>
                <p14:nvPr/>
              </p14:nvContentPartPr>
              <p14:xfrm>
                <a:off x="8412253" y="3648480"/>
                <a:ext cx="141120" cy="311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DF8101F-395C-51D2-2CE2-DE345903461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03613" y="3639840"/>
                  <a:ext cx="1587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C837B44-7471-7C2F-3AE4-A754425BAD84}"/>
                    </a:ext>
                  </a:extLst>
                </p14:cNvPr>
                <p14:cNvContentPartPr/>
                <p14:nvPr/>
              </p14:nvContentPartPr>
              <p14:xfrm>
                <a:off x="8424133" y="3560640"/>
                <a:ext cx="295920" cy="13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C837B44-7471-7C2F-3AE4-A754425BAD8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15133" y="3551640"/>
                  <a:ext cx="31356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E0F95B-8A2F-1DEC-7797-AD57F2C5F9E3}"/>
              </a:ext>
            </a:extLst>
          </p:cNvPr>
          <p:cNvGrpSpPr/>
          <p:nvPr/>
        </p:nvGrpSpPr>
        <p:grpSpPr>
          <a:xfrm>
            <a:off x="9058093" y="3535440"/>
            <a:ext cx="203760" cy="283680"/>
            <a:chOff x="9058093" y="3535440"/>
            <a:chExt cx="203760" cy="28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57C293A-EE52-4470-5C7E-945315627B51}"/>
                    </a:ext>
                  </a:extLst>
                </p14:cNvPr>
                <p14:cNvContentPartPr/>
                <p14:nvPr/>
              </p14:nvContentPartPr>
              <p14:xfrm>
                <a:off x="9058093" y="3535440"/>
                <a:ext cx="203760" cy="283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57C293A-EE52-4470-5C7E-945315627B5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049093" y="3526440"/>
                  <a:ext cx="2214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3D7ECE7-F0D3-F12B-46FA-50F4C956DF4E}"/>
                    </a:ext>
                  </a:extLst>
                </p14:cNvPr>
                <p14:cNvContentPartPr/>
                <p14:nvPr/>
              </p14:nvContentPartPr>
              <p14:xfrm>
                <a:off x="9113533" y="3721920"/>
                <a:ext cx="117720" cy="9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3D7ECE7-F0D3-F12B-46FA-50F4C956DF4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04533" y="3713280"/>
                  <a:ext cx="13536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1FD1CC1-1E41-D162-D342-1719E56A1D39}"/>
                  </a:ext>
                </a:extLst>
              </p14:cNvPr>
              <p14:cNvContentPartPr/>
              <p14:nvPr/>
            </p14:nvContentPartPr>
            <p14:xfrm>
              <a:off x="2025853" y="3010200"/>
              <a:ext cx="164160" cy="2077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1FD1CC1-1E41-D162-D342-1719E56A1D3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17213" y="3001560"/>
                <a:ext cx="181800" cy="2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F4A7D81B-832D-5108-8CC1-ECA10BF267E7}"/>
              </a:ext>
            </a:extLst>
          </p:cNvPr>
          <p:cNvGrpSpPr/>
          <p:nvPr/>
        </p:nvGrpSpPr>
        <p:grpSpPr>
          <a:xfrm>
            <a:off x="765133" y="1408200"/>
            <a:ext cx="1485720" cy="899280"/>
            <a:chOff x="765133" y="1408200"/>
            <a:chExt cx="1485720" cy="89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2A7B75D-0310-F57F-285E-7A90FD277EEF}"/>
                    </a:ext>
                  </a:extLst>
                </p14:cNvPr>
                <p14:cNvContentPartPr/>
                <p14:nvPr/>
              </p14:nvContentPartPr>
              <p14:xfrm>
                <a:off x="844333" y="2225040"/>
                <a:ext cx="990000" cy="56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2A7B75D-0310-F57F-285E-7A90FD277EE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5333" y="2216400"/>
                  <a:ext cx="1007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EB06EC4-F639-C87F-8A79-F07FE1271755}"/>
                    </a:ext>
                  </a:extLst>
                </p14:cNvPr>
                <p14:cNvContentPartPr/>
                <p14:nvPr/>
              </p14:nvContentPartPr>
              <p14:xfrm>
                <a:off x="1830733" y="2236560"/>
                <a:ext cx="13680" cy="70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EB06EC4-F639-C87F-8A79-F07FE127175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821733" y="2227560"/>
                  <a:ext cx="313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2BA2602-F7D5-242F-5C31-6E56E1DD52BA}"/>
                    </a:ext>
                  </a:extLst>
                </p14:cNvPr>
                <p14:cNvContentPartPr/>
                <p14:nvPr/>
              </p14:nvContentPartPr>
              <p14:xfrm>
                <a:off x="1815253" y="2233680"/>
                <a:ext cx="104400" cy="73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2BA2602-F7D5-242F-5C31-6E56E1DD52B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806253" y="2224680"/>
                  <a:ext cx="122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9F8A9EA-AC9B-20E8-5CBA-1E54F177216E}"/>
                    </a:ext>
                  </a:extLst>
                </p14:cNvPr>
                <p14:cNvContentPartPr/>
                <p14:nvPr/>
              </p14:nvContentPartPr>
              <p14:xfrm>
                <a:off x="826333" y="2209560"/>
                <a:ext cx="21240" cy="72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9F8A9EA-AC9B-20E8-5CBA-1E54F177216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17333" y="2200560"/>
                  <a:ext cx="388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DF61656-530A-E0B8-0559-A14D641451B2}"/>
                    </a:ext>
                  </a:extLst>
                </p14:cNvPr>
                <p14:cNvContentPartPr/>
                <p14:nvPr/>
              </p14:nvContentPartPr>
              <p14:xfrm>
                <a:off x="810853" y="2193720"/>
                <a:ext cx="108000" cy="74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DF61656-530A-E0B8-0559-A14D641451B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2213" y="2185080"/>
                  <a:ext cx="1256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C7C3A9E-C699-35BD-09E4-7B36A4964669}"/>
                    </a:ext>
                  </a:extLst>
                </p14:cNvPr>
                <p14:cNvContentPartPr/>
                <p14:nvPr/>
              </p14:nvContentPartPr>
              <p14:xfrm>
                <a:off x="1146373" y="2043960"/>
                <a:ext cx="219600" cy="95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C7C3A9E-C699-35BD-09E4-7B36A496466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37373" y="2034960"/>
                  <a:ext cx="237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A33B962-7F66-F5A9-7634-7936A5C74A9C}"/>
                    </a:ext>
                  </a:extLst>
                </p14:cNvPr>
                <p14:cNvContentPartPr/>
                <p14:nvPr/>
              </p14:nvContentPartPr>
              <p14:xfrm>
                <a:off x="1200373" y="1983840"/>
                <a:ext cx="95040" cy="17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A33B962-7F66-F5A9-7634-7936A5C74A9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91733" y="1975200"/>
                  <a:ext cx="112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CAC9BE0-5DD0-AAFD-D176-1599E7541A0F}"/>
                    </a:ext>
                  </a:extLst>
                </p14:cNvPr>
                <p14:cNvContentPartPr/>
                <p14:nvPr/>
              </p14:nvContentPartPr>
              <p14:xfrm>
                <a:off x="797533" y="1832640"/>
                <a:ext cx="1414080" cy="78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CAC9BE0-5DD0-AAFD-D176-1599E7541A0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8893" y="1823640"/>
                  <a:ext cx="14317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483D738-10E5-217F-A647-95B2F8F14BF0}"/>
                    </a:ext>
                  </a:extLst>
                </p14:cNvPr>
                <p14:cNvContentPartPr/>
                <p14:nvPr/>
              </p14:nvContentPartPr>
              <p14:xfrm>
                <a:off x="2153293" y="1893480"/>
                <a:ext cx="52560" cy="124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483D738-10E5-217F-A647-95B2F8F14BF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144293" y="1884480"/>
                  <a:ext cx="70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94CA6D0-758A-E36C-53E4-2952335579FA}"/>
                    </a:ext>
                  </a:extLst>
                </p14:cNvPr>
                <p14:cNvContentPartPr/>
                <p14:nvPr/>
              </p14:nvContentPartPr>
              <p14:xfrm>
                <a:off x="2138173" y="1901760"/>
                <a:ext cx="112680" cy="68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94CA6D0-758A-E36C-53E4-2952335579F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29533" y="1892760"/>
                  <a:ext cx="1303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7BB1B9B-C6E9-9B4F-20A7-B2367B110C60}"/>
                    </a:ext>
                  </a:extLst>
                </p14:cNvPr>
                <p14:cNvContentPartPr/>
                <p14:nvPr/>
              </p14:nvContentPartPr>
              <p14:xfrm>
                <a:off x="765133" y="1801320"/>
                <a:ext cx="6120" cy="48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7BB1B9B-C6E9-9B4F-20A7-B2367B110C6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6493" y="1792680"/>
                  <a:ext cx="237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BDFECA7-1C91-7CAA-E02A-C2258E94120C}"/>
                    </a:ext>
                  </a:extLst>
                </p14:cNvPr>
                <p14:cNvContentPartPr/>
                <p14:nvPr/>
              </p14:nvContentPartPr>
              <p14:xfrm>
                <a:off x="774853" y="1771080"/>
                <a:ext cx="138960" cy="79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BDFECA7-1C91-7CAA-E02A-C2258E94120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66213" y="1762080"/>
                  <a:ext cx="1566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74B71F-7435-47EC-8944-5A4D08591041}"/>
                    </a:ext>
                  </a:extLst>
                </p14:cNvPr>
                <p14:cNvContentPartPr/>
                <p14:nvPr/>
              </p14:nvContentPartPr>
              <p14:xfrm>
                <a:off x="1112173" y="1495320"/>
                <a:ext cx="165600" cy="178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74B71F-7435-47EC-8944-5A4D0859104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03533" y="1486320"/>
                  <a:ext cx="1832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8F5A125-351E-5796-9466-BD0319EC3FC5}"/>
                    </a:ext>
                  </a:extLst>
                </p14:cNvPr>
                <p14:cNvContentPartPr/>
                <p14:nvPr/>
              </p14:nvContentPartPr>
              <p14:xfrm>
                <a:off x="1256533" y="1408200"/>
                <a:ext cx="235800" cy="324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8F5A125-351E-5796-9466-BD0319EC3FC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247533" y="1399200"/>
                  <a:ext cx="2534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F22F607-CAE3-FFC8-1EF7-3A5B1B840B0E}"/>
                    </a:ext>
                  </a:extLst>
                </p14:cNvPr>
                <p14:cNvContentPartPr/>
                <p14:nvPr/>
              </p14:nvContentPartPr>
              <p14:xfrm>
                <a:off x="1413493" y="1563000"/>
                <a:ext cx="196200" cy="244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F22F607-CAE3-FFC8-1EF7-3A5B1B840B0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404493" y="1554360"/>
                  <a:ext cx="213840" cy="26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F759F2F-4DFD-9EDA-F206-10BB5EA7157A}"/>
                  </a:ext>
                </a:extLst>
              </p14:cNvPr>
              <p14:cNvContentPartPr/>
              <p14:nvPr/>
            </p14:nvContentPartPr>
            <p14:xfrm>
              <a:off x="1552093" y="2964480"/>
              <a:ext cx="91440" cy="763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F759F2F-4DFD-9EDA-F206-10BB5EA7157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543453" y="2955840"/>
                <a:ext cx="1090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CFC53FE-8D48-9359-37D4-5AAC928CFB8D}"/>
                  </a:ext>
                </a:extLst>
              </p14:cNvPr>
              <p14:cNvContentPartPr/>
              <p14:nvPr/>
            </p14:nvContentPartPr>
            <p14:xfrm>
              <a:off x="2120533" y="2753160"/>
              <a:ext cx="129960" cy="493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CFC53FE-8D48-9359-37D4-5AAC928CFB8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111533" y="2744520"/>
                <a:ext cx="1476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591963B-23F4-27DA-6A8A-8A621E1D5E39}"/>
                  </a:ext>
                </a:extLst>
              </p14:cNvPr>
              <p14:cNvContentPartPr/>
              <p14:nvPr/>
            </p14:nvContentPartPr>
            <p14:xfrm>
              <a:off x="2444173" y="3192360"/>
              <a:ext cx="78480" cy="1346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591963B-23F4-27DA-6A8A-8A621E1D5E3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435173" y="3183360"/>
                <a:ext cx="96120" cy="152280"/>
              </a:xfrm>
              <a:prstGeom prst="rect">
                <a:avLst/>
              </a:prstGeom>
            </p:spPr>
          </p:pic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94BF81A-8F81-CDCC-9605-142D882F498A}"/>
              </a:ext>
            </a:extLst>
          </p:cNvPr>
          <p:cNvCxnSpPr/>
          <p:nvPr/>
        </p:nvCxnSpPr>
        <p:spPr>
          <a:xfrm>
            <a:off x="1919653" y="3089400"/>
            <a:ext cx="0" cy="95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A9583D0-2916-C56C-BE0E-EE195E0724E9}"/>
              </a:ext>
            </a:extLst>
          </p:cNvPr>
          <p:cNvCxnSpPr/>
          <p:nvPr/>
        </p:nvCxnSpPr>
        <p:spPr>
          <a:xfrm>
            <a:off x="1552093" y="2753160"/>
            <a:ext cx="0" cy="968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9CE6C30-432E-2B23-704A-4552AAE57728}"/>
              </a:ext>
            </a:extLst>
          </p:cNvPr>
          <p:cNvCxnSpPr/>
          <p:nvPr/>
        </p:nvCxnSpPr>
        <p:spPr>
          <a:xfrm>
            <a:off x="2444173" y="3574320"/>
            <a:ext cx="0" cy="2911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251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D304A-B921-CD83-F0BA-2846A17BF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808D97-8B9B-C018-DD03-3645EA1EA8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hsw</m:t>
                    </m:r>
                  </m:oMath>
                </a14:m>
                <a:r>
                  <a:rPr lang="en-US" dirty="0"/>
                  <a:t>*L/2</a:t>
                </a:r>
              </a:p>
              <a:p>
                <a:r>
                  <a:rPr lang="en-US" dirty="0"/>
                  <a:t>A3 = (Bp/2)*</a:t>
                </a:r>
                <a:r>
                  <a:rPr lang="en-US" dirty="0" err="1"/>
                  <a:t>Hsw</a:t>
                </a:r>
                <a:endParaRPr lang="en-US" dirty="0"/>
              </a:p>
              <a:p>
                <a:r>
                  <a:rPr lang="en-US" dirty="0" err="1"/>
                  <a:t>Asw</a:t>
                </a:r>
                <a:r>
                  <a:rPr lang="en-US" dirty="0"/>
                  <a:t> = A1+A2+A3</a:t>
                </a:r>
              </a:p>
              <a:p>
                <a:endParaRPr lang="en-US" dirty="0"/>
              </a:p>
              <a:p>
                <a:r>
                  <a:rPr lang="en-US" dirty="0" err="1"/>
                  <a:t>Xsw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𝐴𝑠𝑤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808D97-8B9B-C018-DD03-3645EA1EA8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26350-297F-8A83-8706-C1C1A29C1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42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699F-398C-097B-5564-56737728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3C7850-A06A-9812-3F89-052661947E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𝑠𝑤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3.746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31.015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𝑘𝑁</m:t>
                          </m:r>
                        </m:num>
                        <m:den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∙0.5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+3.45 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30.709 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30.709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31.015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𝑘𝑁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=43. 646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3C7850-A06A-9812-3F89-052661947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0E754-9BBB-C905-37B7-191BAE99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062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1DA7E-412C-E17A-FDE3-0C522295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Compression stress check.</a:t>
            </a:r>
            <a:br>
              <a:rPr lang="en-US" dirty="0"/>
            </a:br>
            <a:r>
              <a:rPr lang="en-US" dirty="0"/>
              <a:t>Partial factor along CS 454 “Assessment of highway bridges and structures”.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760673-515C-0F4E-7C38-250298C244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303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GB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GB" sz="1200" dirty="0">
                    <a:ea typeface="Cambria Math" panose="02040503050406030204" pitchFamily="18" charset="0"/>
                  </a:rPr>
                  <a:t>			maximum compressive force in the arch ring or masonry element (from CD 376)</a:t>
                </a:r>
              </a:p>
              <a:p>
                <a:pPr marL="0" indent="0">
                  <a:buNone/>
                </a:pPr>
                <a:r>
                  <a:rPr lang="en-US" sz="1200" dirty="0"/>
                  <a:t>					The equation include an allowance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2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𝑓𝐿</m:t>
                        </m:r>
                      </m:sub>
                    </m:sSub>
                    <m:sSub>
                      <m:sSubPr>
                        <m:ctrlP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i="1" dirty="0">
                    <a:latin typeface="Cambria Math" panose="02040503050406030204" pitchFamily="18" charset="0"/>
                  </a:rPr>
                  <a:t>				</a:t>
                </a:r>
                <a:r>
                  <a:rPr lang="en-GB" sz="1200" dirty="0">
                    <a:latin typeface="Cambria Math" panose="02040503050406030204" pitchFamily="18" charset="0"/>
                  </a:rPr>
                  <a:t>design value of springing thrust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2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𝑓𝐿</m:t>
                        </m:r>
                      </m:sub>
                    </m:sSub>
                    <m:r>
                      <a:rPr lang="en-GB" sz="1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</m:t>
                    </m:r>
                    <m:r>
                      <a:rPr lang="en-GB" sz="12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GB" sz="1200" i="1" dirty="0">
                    <a:latin typeface="Cambria Math" panose="02040503050406030204" pitchFamily="18" charset="0"/>
                  </a:rPr>
                  <a:t>					</a:t>
                </a:r>
                <a:r>
                  <a:rPr lang="en-GB" sz="1200" dirty="0">
                    <a:latin typeface="Cambria Math" panose="02040503050406030204" pitchFamily="18" charset="0"/>
                  </a:rPr>
                  <a:t>partial factor for permanent unfavourable actions for STR limit states</a:t>
                </a:r>
                <a:endParaRPr lang="en-GB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=43. 646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GB" sz="1200" i="1" dirty="0">
                    <a:latin typeface="Cambria Math" panose="02040503050406030204" pitchFamily="18" charset="0"/>
                  </a:rPr>
                  <a:t>				</a:t>
                </a:r>
                <a:r>
                  <a:rPr lang="en-GB" sz="1200" dirty="0">
                    <a:latin typeface="Cambria Math" panose="02040503050406030204" pitchFamily="18" charset="0"/>
                  </a:rPr>
                  <a:t>springing thrust from the structural analysis</a:t>
                </a:r>
                <a:endParaRPr lang="en-GB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0.5 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GB" sz="1200" i="1">
                        <a:latin typeface="Cambria Math" panose="02040503050406030204" pitchFamily="18" charset="0"/>
                      </a:rPr>
                      <m:t>=0.083 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dirty="0"/>
                  <a:t>				eccentricity of springing thrust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1200" i="1" dirty="0">
                    <a:latin typeface="Cambria Math" panose="02040503050406030204" pitchFamily="18" charset="0"/>
                  </a:rPr>
                  <a:t>					</a:t>
                </a:r>
                <a:r>
                  <a:rPr lang="en-GB" sz="1200" dirty="0">
                    <a:latin typeface="Cambria Math" panose="02040503050406030204" pitchFamily="18" charset="0"/>
                  </a:rPr>
                  <a:t>investigated arch slice</a:t>
                </a:r>
              </a:p>
              <a:p>
                <a:pPr marL="0" indent="0">
                  <a:buNone/>
                </a:pPr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𝑢𝑛𝑖𝑡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𝑚𝑜𝑟𝑡𝑎𝑟</m:t>
                        </m:r>
                      </m:e>
                    </m:d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𝐾</m:t>
                    </m:r>
                    <m:sSubSup>
                      <m:sSub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sSubSup>
                      <m:sSub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</m:sSubSup>
                  </m:oMath>
                </a14:m>
                <a:r>
                  <a:rPr lang="en-GB" sz="1200" dirty="0"/>
                  <a:t>			characteristic compressive strength of masonry</a:t>
                </a:r>
              </a:p>
              <a:p>
                <a:pPr marL="0" indent="0">
                  <a:buNone/>
                </a:pPr>
                <a:r>
                  <a:rPr lang="en-GB" sz="12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1200" dirty="0"/>
                  <a:t>					constant=f(mortar, masonry unit)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𝐶𝐹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𝑚𝑒𝑎𝑛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𝑐𝑜𝑚𝑝𝑟𝑒𝑠𝑠𝑖𝑣𝑒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𝑠𝑡𝑟𝑒𝑛𝑔𝑡h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𝑢𝑛𝑖𝑡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/>
                  <a:t>		normalised mean compressive strength of the unit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1200" dirty="0"/>
                  <a:t>					compressive strength of the mortar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 dirty="0">
                        <a:latin typeface="Cambria Math" panose="02040503050406030204" pitchFamily="18" charset="0"/>
                      </a:rPr>
                      <m:t>𝐶𝐹</m:t>
                    </m:r>
                  </m:oMath>
                </a14:m>
                <a:r>
                  <a:rPr lang="en-GB" sz="1200" dirty="0"/>
                  <a:t>					conditioning factor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200" dirty="0"/>
                  <a:t>					shape factor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200" dirty="0"/>
                  <a:t>					constants=f(mortar)</a:t>
                </a:r>
                <a:endParaRPr lang="en-US" sz="12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760673-515C-0F4E-7C38-250298C244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3035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67EB2-C15C-B257-4650-3FF691927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34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31F7-D687-C43F-4C24-DF34F73F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Compression stress check.</a:t>
            </a:r>
            <a:br>
              <a:rPr lang="en-US" dirty="0"/>
            </a:br>
            <a:r>
              <a:rPr lang="en-US" dirty="0"/>
              <a:t>Partial factor along CS 454 “Assessment of highway bridges and structures”.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53C564-5C44-4774-D680-4C546927F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16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GB" sz="1600" dirty="0">
                    <a:highlight>
                      <a:srgbClr val="FFFF00"/>
                    </a:highlight>
                    <a:ea typeface="Cambria Math" panose="02040503050406030204" pitchFamily="18" charset="0"/>
                  </a:rPr>
                  <a:t>	</a:t>
                </a:r>
                <a:r>
                  <a:rPr lang="en-GB" sz="1600" dirty="0">
                    <a:ea typeface="Cambria Math" panose="02040503050406030204" pitchFamily="18" charset="0"/>
                  </a:rPr>
                  <a:t>			inaccurate assessment factors for masonry arches (CS 454)</a:t>
                </a:r>
                <a:endParaRPr lang="en-GB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16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160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6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			assessment action effects (CS 454)</a:t>
                </a:r>
              </a:p>
              <a:p>
                <a:pPr marL="0" indent="0">
                  <a:buNone/>
                </a:pPr>
                <a:endParaRPr lang="en-GB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1.15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∙1.00∙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43. 646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𝑘𝑁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mr>
                        <m:m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</m:e>
                        </m:mr>
                        <m:mr>
                          <m:e/>
                        </m:mr>
                      </m:m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=0.4∙1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∙2.9 ∙</m:t>
                      </m:r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𝑘𝑃𝑎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0.5−2∙0.083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=387.44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n-GB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GB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50.193 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&lt;387.44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GB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GB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implies		no rupture due to compression under </a:t>
                </a:r>
                <a:endParaRPr lang="en-GB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GB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	spandrel wall’s self weight</a:t>
                </a:r>
              </a:p>
              <a:p>
                <a:pPr marL="457200" lvl="1" indent="0">
                  <a:buNone/>
                </a:pPr>
                <a:endParaRPr lang="en-GB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53C564-5C44-4774-D680-4C546927F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B79EC-8E2E-C135-7AA7-7ACBA888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17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D7AD-CA84-BDB0-29C8-F9B9215EF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Resultant of vertical forces due to arch backing (also fill, backfill)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E4B2ED-671C-A875-1F2B-A3812C962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667" r="50000"/>
          <a:stretch/>
        </p:blipFill>
        <p:spPr>
          <a:xfrm>
            <a:off x="838200" y="1879213"/>
            <a:ext cx="1686354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985E71-4086-6A9D-BB62-A6DEE6102F84}"/>
                  </a:ext>
                </a:extLst>
              </p:cNvPr>
              <p:cNvSpPr txBox="1"/>
              <p:nvPr/>
            </p:nvSpPr>
            <p:spPr>
              <a:xfrm>
                <a:off x="2923952" y="2126512"/>
                <a:ext cx="8537945" cy="3027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=3.80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				transverse width of the bridge </a:t>
                </a:r>
              </a:p>
              <a:p>
                <a:r>
                  <a:rPr lang="en-US" dirty="0"/>
                  <a:t>					–from the paper-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𝑏𝑓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=19 </m:t>
                    </m:r>
                    <m:f>
                      <m:fPr>
                        <m:type m:val="lin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𝑘𝑁</m:t>
                        </m:r>
                      </m:num>
                      <m:den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				</a:t>
                </a:r>
                <a:r>
                  <a:rPr lang="en-US" dirty="0" err="1"/>
                  <a:t>backfill’s</a:t>
                </a:r>
                <a:r>
                  <a:rPr lang="en-US" dirty="0"/>
                  <a:t> unit weight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(≅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				arch slice considered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𝑏𝑓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𝑏𝑓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𝑏𝑓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26.786 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US" dirty="0"/>
                  <a:t>		self weight of half backfill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985E71-4086-6A9D-BB62-A6DEE6102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952" y="2126512"/>
                <a:ext cx="8537945" cy="3027175"/>
              </a:xfrm>
              <a:prstGeom prst="rect">
                <a:avLst/>
              </a:prstGeom>
              <a:blipFill>
                <a:blip r:embed="rId3"/>
                <a:stretch>
                  <a:fillRect t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CB020-483F-32C5-A0CA-0447F743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7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98BE1-A500-F214-851C-A5459B43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 of </a:t>
            </a:r>
            <a:r>
              <a:rPr lang="en-US" dirty="0" err="1"/>
              <a:t>Mery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51D6-A40C-3285-85BF-B1E7CFD2D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26394" cy="2048286"/>
          </a:xfrm>
        </p:spPr>
        <p:txBody>
          <a:bodyPr>
            <a:normAutofit/>
          </a:bodyPr>
          <a:lstStyle/>
          <a:p>
            <a:r>
              <a:rPr lang="en-US" dirty="0" err="1"/>
              <a:t>Mery’s</a:t>
            </a:r>
            <a:r>
              <a:rPr lang="en-US" dirty="0"/>
              <a:t> method (1840) assumes:</a:t>
            </a:r>
          </a:p>
          <a:p>
            <a:pPr lvl="1"/>
            <a:r>
              <a:rPr lang="en-US" dirty="0"/>
              <a:t>Springing thrust passes by the low third of the arch cross section;</a:t>
            </a:r>
          </a:p>
          <a:p>
            <a:pPr lvl="1"/>
            <a:r>
              <a:rPr lang="en-US" dirty="0"/>
              <a:t>Key thrust passes by the top third of the arch cross section;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98919-F571-F668-FE07-F6F47E8EE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787" y="3429000"/>
            <a:ext cx="4318000" cy="328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33C576-2C8C-15C9-8201-BDEEEEBFC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37" y="3834682"/>
            <a:ext cx="5873363" cy="2653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A336E8-F025-8627-BD2D-273DCC5EABC7}"/>
              </a:ext>
            </a:extLst>
          </p:cNvPr>
          <p:cNvSpPr txBox="1"/>
          <p:nvPr/>
        </p:nvSpPr>
        <p:spPr>
          <a:xfrm>
            <a:off x="2731615" y="4427319"/>
            <a:ext cx="85540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Hyp</a:t>
            </a:r>
            <a:r>
              <a:rPr lang="en-US" dirty="0"/>
              <a:t>. of</a:t>
            </a:r>
          </a:p>
          <a:p>
            <a:r>
              <a:rPr lang="en-US" dirty="0"/>
              <a:t>Cracks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7DA604-2802-4CE7-D3BA-72048B336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40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AFA4-24BC-15D6-6902-3597D7BE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4D293C-B683-2DE8-3BF5-3D6060060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Horizontal equilibrium: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Vertical equilibrium: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26.786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𝑘𝑁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r>
                  <a:rPr lang="en-GB" dirty="0">
                    <a:ea typeface="Cambria Math" panose="02040503050406030204" pitchFamily="18" charset="0"/>
                  </a:rPr>
                  <a:t>Moment equilibrium: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</m:mr>
                        <m:m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  <m:mr>
                          <m:e/>
                        </m:mr>
                      </m:m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⟹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𝑃𝑠𝑤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𝑠𝑤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4D293C-B683-2DE8-3BF5-3D6060060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62357-2EB5-A3BF-C0FD-2535A0A6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30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353FB-73F1-4A08-BC74-8B4A4ECB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0399B4-EBF3-F2F6-D21B-E339FED640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93188" y="1996170"/>
                <a:ext cx="890033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Vertical resultant’s points: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𝑠𝑞</m:t>
                            </m:r>
                          </m:sub>
                        </m:sSub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9.600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=4.800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;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𝑠𝑤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4.800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9.42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3.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5 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=3.123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𝑠𝑤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𝑠𝑞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𝑠𝑞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𝑠𝑤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3.746 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0399B4-EBF3-F2F6-D21B-E339FED640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93188" y="1996170"/>
                <a:ext cx="8900338" cy="4351338"/>
              </a:xfrm>
              <a:blipFill>
                <a:blip r:embed="rId2"/>
                <a:stretch>
                  <a:fillRect l="-123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640A7C-C28C-7118-BA88-F0BD39734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67" r="50000"/>
          <a:stretch/>
        </p:blipFill>
        <p:spPr>
          <a:xfrm>
            <a:off x="838200" y="1996170"/>
            <a:ext cx="1686354" cy="3733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06B4DE-D1A1-9E72-DF8B-0C21E0E1D484}"/>
              </a:ext>
            </a:extLst>
          </p:cNvPr>
          <p:cNvSpPr/>
          <p:nvPr/>
        </p:nvSpPr>
        <p:spPr>
          <a:xfrm>
            <a:off x="838200" y="2509284"/>
            <a:ext cx="1686354" cy="1424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099860-134F-FEDE-ECA7-A35DC661A736}"/>
              </a:ext>
            </a:extLst>
          </p:cNvPr>
          <p:cNvCxnSpPr>
            <a:cxnSpLocks/>
          </p:cNvCxnSpPr>
          <p:nvPr/>
        </p:nvCxnSpPr>
        <p:spPr>
          <a:xfrm>
            <a:off x="1552354" y="2083981"/>
            <a:ext cx="0" cy="1340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76EEDC-ED72-C95A-00DE-50A04A397C06}"/>
              </a:ext>
            </a:extLst>
          </p:cNvPr>
          <p:cNvCxnSpPr>
            <a:cxnSpLocks/>
          </p:cNvCxnSpPr>
          <p:nvPr/>
        </p:nvCxnSpPr>
        <p:spPr>
          <a:xfrm>
            <a:off x="1215656" y="2289544"/>
            <a:ext cx="0" cy="1340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3EC751-D69E-CC55-A548-67FD5F40C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D6C1E1-2CEF-2861-F0D0-64EE05705205}"/>
              </a:ext>
            </a:extLst>
          </p:cNvPr>
          <p:cNvSpPr txBox="1"/>
          <p:nvPr/>
        </p:nvSpPr>
        <p:spPr>
          <a:xfrm>
            <a:off x="8610600" y="2152343"/>
            <a:ext cx="1862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-this equation is wrong, as a matter of fact leads to Sa of 500 </a:t>
            </a:r>
            <a:r>
              <a:rPr lang="en-US" dirty="0" err="1"/>
              <a:t>kN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72919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699F-398C-097B-5564-56737728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3C7850-A06A-9812-3F89-052661947E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3.746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26.786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𝑘𝑁</m:t>
                          </m:r>
                        </m:num>
                        <m:den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∙0.5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+3.45 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26.522 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26.522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26.786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𝑘𝑁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=37.695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3C7850-A06A-9812-3F89-052661947E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AE909-4DF1-2098-91A1-5FF9871D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05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1DA7E-412C-E17A-FDE3-0C522295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Compression stress check.</a:t>
            </a:r>
            <a:br>
              <a:rPr lang="en-US" dirty="0"/>
            </a:br>
            <a:r>
              <a:rPr lang="en-US" dirty="0"/>
              <a:t>Partial factor along CS 454 “Assessment of highway bridges and structures”.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760673-515C-0F4E-7C38-250298C244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303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GB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GB" sz="1200" dirty="0">
                    <a:ea typeface="Cambria Math" panose="02040503050406030204" pitchFamily="18" charset="0"/>
                  </a:rPr>
                  <a:t>			maximum compressive force in the arch ring or masonry element (from CD 376)</a:t>
                </a:r>
              </a:p>
              <a:p>
                <a:pPr marL="0" indent="0">
                  <a:buNone/>
                </a:pPr>
                <a:r>
                  <a:rPr lang="en-US" sz="1200" dirty="0"/>
                  <a:t>					The equation include an allowance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2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𝑓𝐿</m:t>
                        </m:r>
                      </m:sub>
                    </m:sSub>
                    <m:sSub>
                      <m:sSubPr>
                        <m:ctrlP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i="1" dirty="0">
                    <a:latin typeface="Cambria Math" panose="02040503050406030204" pitchFamily="18" charset="0"/>
                  </a:rPr>
                  <a:t>				</a:t>
                </a:r>
                <a:r>
                  <a:rPr lang="en-GB" sz="1200" dirty="0">
                    <a:latin typeface="Cambria Math" panose="02040503050406030204" pitchFamily="18" charset="0"/>
                  </a:rPr>
                  <a:t>design value of springing thrust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2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𝑓𝐿</m:t>
                        </m:r>
                      </m:sub>
                    </m:sSub>
                    <m:r>
                      <a:rPr lang="en-GB" sz="1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</m:t>
                    </m:r>
                    <m:r>
                      <a:rPr lang="en-GB" sz="12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GB" sz="1200" i="1" dirty="0">
                    <a:latin typeface="Cambria Math" panose="02040503050406030204" pitchFamily="18" charset="0"/>
                  </a:rPr>
                  <a:t>					</a:t>
                </a:r>
                <a:r>
                  <a:rPr lang="en-GB" sz="1200" dirty="0">
                    <a:latin typeface="Cambria Math" panose="02040503050406030204" pitchFamily="18" charset="0"/>
                  </a:rPr>
                  <a:t>partial factor for permanent unfavourable actions for STR limit states</a:t>
                </a:r>
                <a:endParaRPr lang="en-GB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=37.695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GB" sz="1200" i="1" dirty="0">
                    <a:latin typeface="Cambria Math" panose="02040503050406030204" pitchFamily="18" charset="0"/>
                  </a:rPr>
                  <a:t>				</a:t>
                </a:r>
                <a:r>
                  <a:rPr lang="en-GB" sz="1200" dirty="0">
                    <a:latin typeface="Cambria Math" panose="02040503050406030204" pitchFamily="18" charset="0"/>
                  </a:rPr>
                  <a:t>springing thrust from the structural analysis</a:t>
                </a:r>
                <a:endParaRPr lang="en-GB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0.5 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GB" sz="1200" i="1">
                        <a:latin typeface="Cambria Math" panose="02040503050406030204" pitchFamily="18" charset="0"/>
                      </a:rPr>
                      <m:t>=0.083 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dirty="0"/>
                  <a:t>				eccentricity of springing thrust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1200" i="1" dirty="0">
                    <a:latin typeface="Cambria Math" panose="02040503050406030204" pitchFamily="18" charset="0"/>
                  </a:rPr>
                  <a:t>					</a:t>
                </a:r>
                <a:r>
                  <a:rPr lang="en-GB" sz="1200" dirty="0">
                    <a:latin typeface="Cambria Math" panose="02040503050406030204" pitchFamily="18" charset="0"/>
                  </a:rPr>
                  <a:t>investigated arch slice</a:t>
                </a:r>
              </a:p>
              <a:p>
                <a:pPr marL="0" indent="0">
                  <a:buNone/>
                </a:pPr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𝑢𝑛𝑖𝑡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𝑚𝑜𝑟𝑡𝑎𝑟</m:t>
                        </m:r>
                      </m:e>
                    </m:d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𝐾</m:t>
                    </m:r>
                    <m:sSubSup>
                      <m:sSub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sSubSup>
                      <m:sSub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</m:sSubSup>
                  </m:oMath>
                </a14:m>
                <a:r>
                  <a:rPr lang="en-GB" sz="1200" dirty="0"/>
                  <a:t>			characteristic compressive strength of masonry</a:t>
                </a:r>
              </a:p>
              <a:p>
                <a:pPr marL="0" indent="0">
                  <a:buNone/>
                </a:pPr>
                <a:r>
                  <a:rPr lang="en-GB" sz="12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1200" dirty="0"/>
                  <a:t>					constant=f(mortar, masonry unit)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𝐶𝐹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𝑚𝑒𝑎𝑛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𝑐𝑜𝑚𝑝𝑟𝑒𝑠𝑠𝑖𝑣𝑒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𝑠𝑡𝑟𝑒𝑛𝑔𝑡h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𝑢𝑛𝑖𝑡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/>
                  <a:t>		normalised mean compressive strength of the unit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1200" dirty="0"/>
                  <a:t>					compressive strength of the mortar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 dirty="0">
                        <a:latin typeface="Cambria Math" panose="02040503050406030204" pitchFamily="18" charset="0"/>
                      </a:rPr>
                      <m:t>𝐶𝐹</m:t>
                    </m:r>
                  </m:oMath>
                </a14:m>
                <a:r>
                  <a:rPr lang="en-GB" sz="1200" dirty="0"/>
                  <a:t>					conditioning factor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200" dirty="0"/>
                  <a:t>					shape factor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200" dirty="0"/>
                  <a:t>					constants=f(mortar)</a:t>
                </a:r>
                <a:endParaRPr lang="en-US" sz="12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760673-515C-0F4E-7C38-250298C244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3035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85589-C26F-3E4A-AB1F-B33CE5D94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0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31F7-D687-C43F-4C24-DF34F73F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Compression stress check.</a:t>
            </a:r>
            <a:br>
              <a:rPr lang="en-US" dirty="0"/>
            </a:br>
            <a:r>
              <a:rPr lang="en-US" dirty="0"/>
              <a:t>Partial factor along CS 454 “Assessment of highway bridges and structures”.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53C564-5C44-4774-D680-4C546927F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16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GB" sz="1600" dirty="0">
                    <a:highlight>
                      <a:srgbClr val="FFFF00"/>
                    </a:highlight>
                    <a:ea typeface="Cambria Math" panose="02040503050406030204" pitchFamily="18" charset="0"/>
                  </a:rPr>
                  <a:t>	</a:t>
                </a:r>
                <a:r>
                  <a:rPr lang="en-GB" sz="1600" dirty="0">
                    <a:ea typeface="Cambria Math" panose="02040503050406030204" pitchFamily="18" charset="0"/>
                  </a:rPr>
                  <a:t>			inaccurate assessment factors for masonry arches (CS 454)</a:t>
                </a:r>
                <a:endParaRPr lang="en-GB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16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160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6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			assessment action effects (CS 454)</a:t>
                </a:r>
              </a:p>
              <a:p>
                <a:pPr marL="0" indent="0">
                  <a:buNone/>
                </a:pPr>
                <a:endParaRPr lang="en-GB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1.15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∙1.00∙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37.695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𝑘𝑁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mr>
                        <m:m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</m:e>
                        </m:mr>
                        <m:mr>
                          <m:e/>
                        </m:mr>
                      </m:m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=0.4∙1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∙2.9 ∙</m:t>
                      </m:r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𝑘𝑃𝑎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0.5−2∙0.083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=387.44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n-GB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GB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43. 349 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&lt;387.44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GB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GB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implies		no rupture due to compression under </a:t>
                </a:r>
                <a:endParaRPr lang="en-GB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GB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	</a:t>
                </a:r>
                <a:r>
                  <a:rPr lang="en-GB" sz="1600" b="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backfill’s</a:t>
                </a:r>
                <a:r>
                  <a:rPr lang="en-GB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self weight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53C564-5C44-4774-D680-4C546927F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DFE8E-C673-BF81-DD0A-89336E229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76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FC3E9-FBED-F2F0-A08F-82392400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Resultant of vertical forces due to parapet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4B1F60-240A-E48C-DD44-8BB6E6357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667" r="50000"/>
          <a:stretch/>
        </p:blipFill>
        <p:spPr>
          <a:xfrm>
            <a:off x="925372" y="2081232"/>
            <a:ext cx="1686354" cy="3733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50BCD3-777A-98E1-1AE1-C4B0BD3C3C99}"/>
              </a:ext>
            </a:extLst>
          </p:cNvPr>
          <p:cNvCxnSpPr/>
          <p:nvPr/>
        </p:nvCxnSpPr>
        <p:spPr>
          <a:xfrm>
            <a:off x="2785730" y="2317898"/>
            <a:ext cx="0" cy="287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8A726E-0D5D-3261-1776-E21A2B408029}"/>
              </a:ext>
            </a:extLst>
          </p:cNvPr>
          <p:cNvSpPr txBox="1"/>
          <p:nvPr/>
        </p:nvSpPr>
        <p:spPr>
          <a:xfrm>
            <a:off x="2785730" y="2222205"/>
            <a:ext cx="776133" cy="38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hpt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0FFD67-EF96-632A-D521-B5B2423E5EEB}"/>
                  </a:ext>
                </a:extLst>
              </p:cNvPr>
              <p:cNvSpPr txBox="1"/>
              <p:nvPr/>
            </p:nvSpPr>
            <p:spPr>
              <a:xfrm>
                <a:off x="3561863" y="2317898"/>
                <a:ext cx="8155213" cy="276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=870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=0.87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		parapet’s height –from the paper-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𝑝𝑡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4.959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	area of one half of parapet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𝑠𝑤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=22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𝑘𝑁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		unit weight of parapet’s material -assumed-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=0.30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			width of parapet’s units -assumed-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𝑝𝑡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𝑝𝑡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=32.729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0FFD67-EF96-632A-D521-B5B2423E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863" y="2317898"/>
                <a:ext cx="8155213" cy="2769220"/>
              </a:xfrm>
              <a:prstGeom prst="rect">
                <a:avLst/>
              </a:prstGeom>
              <a:blipFill>
                <a:blip r:embed="rId3"/>
                <a:stretch>
                  <a:fillRect t="-879" b="-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4CBC93F-9936-E970-0816-080FD46D76BB}"/>
              </a:ext>
            </a:extLst>
          </p:cNvPr>
          <p:cNvSpPr/>
          <p:nvPr/>
        </p:nvSpPr>
        <p:spPr>
          <a:xfrm>
            <a:off x="925372" y="2317898"/>
            <a:ext cx="1686354" cy="287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BCC48C-5075-FD21-D1CD-292EF2F99C5A}"/>
              </a:ext>
            </a:extLst>
          </p:cNvPr>
          <p:cNvCxnSpPr/>
          <p:nvPr/>
        </p:nvCxnSpPr>
        <p:spPr>
          <a:xfrm>
            <a:off x="1765005" y="1456660"/>
            <a:ext cx="0" cy="988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4BE49-2FB8-3F52-252D-B14155D2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28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AFA4-24BC-15D6-6902-3597D7BE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4D293C-B683-2DE8-3BF5-3D60600608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Horizontal equilibrium: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Vertical equilibrium: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𝑠𝑤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=32.729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𝑘𝑁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>
                  <a:ea typeface="Cambria Math" panose="02040503050406030204" pitchFamily="18" charset="0"/>
                </a:endParaRPr>
              </a:p>
              <a:p>
                <a:r>
                  <a:rPr lang="en-GB" dirty="0">
                    <a:ea typeface="Cambria Math" panose="02040503050406030204" pitchFamily="18" charset="0"/>
                  </a:rPr>
                  <a:t>Moment equilibrium: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</m:mr>
                        <m:m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</m:e>
                        </m:mr>
                        <m:mr>
                          <m:e/>
                        </m:mr>
                      </m:m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⟹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𝑃𝑠𝑤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𝑠𝑤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4D293C-B683-2DE8-3BF5-3D6060060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5FD91-53AF-C2A0-093F-D63C2ACDB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50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353FB-73F1-4A08-BC74-8B4A4ECBE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0399B4-EBF3-F2F6-D21B-E339FED640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93188" y="1996170"/>
                <a:ext cx="8900338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Vertical resultant’s points: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𝑠𝑤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𝑠𝑞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9.600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=4.800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4.800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32.729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𝑘𝑁</m:t>
                          </m:r>
                        </m:num>
                        <m:den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∙0.5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+3.45 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41.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524 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𝑘𝑁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41.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 524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32.729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52.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872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0399B4-EBF3-F2F6-D21B-E339FED640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93188" y="1996170"/>
                <a:ext cx="8900338" cy="4351338"/>
              </a:xfrm>
              <a:blipFill>
                <a:blip r:embed="rId2"/>
                <a:stretch>
                  <a:fillRect l="-1027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8685A748-0AE4-996B-A290-ACF7F9C4D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67" r="50000"/>
          <a:stretch/>
        </p:blipFill>
        <p:spPr>
          <a:xfrm>
            <a:off x="925372" y="2081232"/>
            <a:ext cx="1686354" cy="3733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D4B6E5-1F2F-8366-E7DF-8AB69D5F67B2}"/>
              </a:ext>
            </a:extLst>
          </p:cNvPr>
          <p:cNvCxnSpPr/>
          <p:nvPr/>
        </p:nvCxnSpPr>
        <p:spPr>
          <a:xfrm>
            <a:off x="2785730" y="2317898"/>
            <a:ext cx="0" cy="2870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B14AE8E-F15E-C604-926F-F1D023AA24A9}"/>
              </a:ext>
            </a:extLst>
          </p:cNvPr>
          <p:cNvSpPr/>
          <p:nvPr/>
        </p:nvSpPr>
        <p:spPr>
          <a:xfrm>
            <a:off x="925372" y="2317898"/>
            <a:ext cx="1686354" cy="287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102935-6FA1-87DB-29E8-6E75F02E484B}"/>
              </a:ext>
            </a:extLst>
          </p:cNvPr>
          <p:cNvCxnSpPr/>
          <p:nvPr/>
        </p:nvCxnSpPr>
        <p:spPr>
          <a:xfrm>
            <a:off x="1765005" y="1456660"/>
            <a:ext cx="0" cy="988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DAE0B8-8970-B6F2-6644-368492748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547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1DA7E-412C-E17A-FDE3-0C5222959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Compression stress check.</a:t>
            </a:r>
            <a:br>
              <a:rPr lang="en-US" dirty="0"/>
            </a:br>
            <a:r>
              <a:rPr lang="en-US" dirty="0"/>
              <a:t>Partial factor along CS 454 “Assessment of highway bridges and structures”.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760673-515C-0F4E-7C38-250298C244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30356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GB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GB" sz="1200" dirty="0">
                    <a:ea typeface="Cambria Math" panose="02040503050406030204" pitchFamily="18" charset="0"/>
                  </a:rPr>
                  <a:t>			maximum compressive force in the arch ring or masonry element (from CD 376)</a:t>
                </a:r>
              </a:p>
              <a:p>
                <a:pPr marL="0" indent="0">
                  <a:buNone/>
                </a:pPr>
                <a:r>
                  <a:rPr lang="en-US" sz="1200" dirty="0"/>
                  <a:t>					The equation include an allowance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endParaRPr lang="en-US" sz="12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2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𝑓𝐿</m:t>
                        </m:r>
                      </m:sub>
                    </m:sSub>
                    <m:sSub>
                      <m:sSubPr>
                        <m:ctrlP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200" i="1" dirty="0">
                    <a:latin typeface="Cambria Math" panose="02040503050406030204" pitchFamily="18" charset="0"/>
                  </a:rPr>
                  <a:t>				</a:t>
                </a:r>
                <a:r>
                  <a:rPr lang="en-GB" sz="1200" dirty="0">
                    <a:latin typeface="Cambria Math" panose="02040503050406030204" pitchFamily="18" charset="0"/>
                  </a:rPr>
                  <a:t>design value of springing thrust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2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𝑓𝐿</m:t>
                        </m:r>
                      </m:sub>
                    </m:sSub>
                    <m:r>
                      <a:rPr lang="en-GB" sz="1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</m:t>
                    </m:r>
                    <m:r>
                      <a:rPr lang="en-GB" sz="12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</m:t>
                    </m:r>
                  </m:oMath>
                </a14:m>
                <a:r>
                  <a:rPr lang="en-GB" sz="1200" i="1" dirty="0">
                    <a:latin typeface="Cambria Math" panose="02040503050406030204" pitchFamily="18" charset="0"/>
                  </a:rPr>
                  <a:t>					</a:t>
                </a:r>
                <a:r>
                  <a:rPr lang="en-GB" sz="1200" dirty="0">
                    <a:latin typeface="Cambria Math" panose="02040503050406030204" pitchFamily="18" charset="0"/>
                  </a:rPr>
                  <a:t>partial factor for permanent unfavourable actions for STR limit states</a:t>
                </a:r>
                <a:endParaRPr lang="en-GB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=52. 872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GB" sz="1200" i="1" dirty="0">
                    <a:latin typeface="Cambria Math" panose="02040503050406030204" pitchFamily="18" charset="0"/>
                  </a:rPr>
                  <a:t>				</a:t>
                </a:r>
                <a:r>
                  <a:rPr lang="en-GB" sz="1200" dirty="0">
                    <a:latin typeface="Cambria Math" panose="02040503050406030204" pitchFamily="18" charset="0"/>
                  </a:rPr>
                  <a:t>springing thrust from the structural analysis</a:t>
                </a:r>
                <a:endParaRPr lang="en-GB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0.5 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GB" sz="1200" i="1">
                        <a:latin typeface="Cambria Math" panose="02040503050406030204" pitchFamily="18" charset="0"/>
                      </a:rPr>
                      <m:t>=0.083 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dirty="0"/>
                  <a:t>				eccentricity of springing thrust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1200" i="1" dirty="0">
                    <a:latin typeface="Cambria Math" panose="02040503050406030204" pitchFamily="18" charset="0"/>
                  </a:rPr>
                  <a:t>					</a:t>
                </a:r>
                <a:r>
                  <a:rPr lang="en-GB" sz="1200" dirty="0">
                    <a:latin typeface="Cambria Math" panose="02040503050406030204" pitchFamily="18" charset="0"/>
                  </a:rPr>
                  <a:t>investigated arch slice</a:t>
                </a:r>
              </a:p>
              <a:p>
                <a:pPr marL="0" indent="0">
                  <a:buNone/>
                </a:pPr>
                <a:endParaRPr lang="en-US" sz="1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𝑢𝑛𝑖𝑡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𝑚𝑜𝑟𝑡𝑎𝑟</m:t>
                        </m:r>
                      </m:e>
                    </m:d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𝐾</m:t>
                    </m:r>
                    <m:sSubSup>
                      <m:sSub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sSubSup>
                      <m:sSub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</m:sSubSup>
                  </m:oMath>
                </a14:m>
                <a:r>
                  <a:rPr lang="en-GB" sz="1200" dirty="0"/>
                  <a:t>			characteristic compressive strength of masonry</a:t>
                </a:r>
              </a:p>
              <a:p>
                <a:pPr marL="0" indent="0">
                  <a:buNone/>
                </a:pPr>
                <a:r>
                  <a:rPr lang="en-GB" sz="12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1200" dirty="0"/>
                  <a:t>					constant=f(mortar, masonry unit)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𝐶𝐹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𝑚𝑒𝑎𝑛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𝑐𝑜𝑚𝑝𝑟𝑒𝑠𝑠𝑖𝑣𝑒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𝑠𝑡𝑟𝑒𝑛𝑔𝑡h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𝑢𝑛𝑖𝑡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/>
                  <a:t>		normalised mean compressive strength of the unit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1200" dirty="0"/>
                  <a:t>					compressive strength of the mortar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 dirty="0">
                        <a:latin typeface="Cambria Math" panose="02040503050406030204" pitchFamily="18" charset="0"/>
                      </a:rPr>
                      <m:t>𝐶𝐹</m:t>
                    </m:r>
                  </m:oMath>
                </a14:m>
                <a:r>
                  <a:rPr lang="en-GB" sz="1200" dirty="0"/>
                  <a:t>					conditioning factor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200" dirty="0"/>
                  <a:t>					shape factor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200" dirty="0"/>
                  <a:t>					constants=f(mortar)</a:t>
                </a:r>
                <a:endParaRPr lang="en-US" sz="12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760673-515C-0F4E-7C38-250298C244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3035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25C00-3B66-D34A-A38A-A77D36661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90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31F7-D687-C43F-4C24-DF34F73F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Compression stress check.</a:t>
            </a:r>
            <a:br>
              <a:rPr lang="en-US" dirty="0"/>
            </a:br>
            <a:r>
              <a:rPr lang="en-US" dirty="0"/>
              <a:t>Partial factor along CS 454 “Assessment of highway bridges and structures”.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53C564-5C44-4774-D680-4C546927F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16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GB" sz="1600" dirty="0">
                    <a:highlight>
                      <a:srgbClr val="FFFF00"/>
                    </a:highlight>
                    <a:ea typeface="Cambria Math" panose="02040503050406030204" pitchFamily="18" charset="0"/>
                  </a:rPr>
                  <a:t>	</a:t>
                </a:r>
                <a:r>
                  <a:rPr lang="en-GB" sz="1600" dirty="0">
                    <a:ea typeface="Cambria Math" panose="02040503050406030204" pitchFamily="18" charset="0"/>
                  </a:rPr>
                  <a:t>			inaccurate assessment factors for masonry arches (CS 454)</a:t>
                </a:r>
                <a:endParaRPr lang="en-GB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16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160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6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			assessment action effects (CS 454)</a:t>
                </a:r>
              </a:p>
              <a:p>
                <a:pPr marL="0" indent="0">
                  <a:buNone/>
                </a:pPr>
                <a:endParaRPr lang="en-GB" sz="16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1.15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∙1.00∙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52. 872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𝑘𝑁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mr>
                        <m:m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</m:e>
                        </m:mr>
                        <m:mr>
                          <m:e/>
                        </m:mr>
                      </m:m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=0.4∙1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∙2.9 ∙</m:t>
                      </m:r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𝑘𝑃𝑎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0.5−2∙0.083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=387.44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n-GB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GB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60.803 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&lt;387.44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GB" sz="16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GB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implies		no rupture due to compression under </a:t>
                </a:r>
                <a:endParaRPr lang="en-GB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GB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	</a:t>
                </a:r>
                <a:r>
                  <a:rPr lang="en-GB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parapet’s</a:t>
                </a:r>
                <a:r>
                  <a:rPr lang="en-GB" sz="16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self weight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53C564-5C44-4774-D680-4C546927F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D1979-E209-47D0-19A6-D9CEB7BB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41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33917-E7E2-3A72-1661-0BA7A9BD2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Real-life example of </a:t>
            </a:r>
            <a:r>
              <a:rPr lang="en-US" dirty="0" err="1"/>
              <a:t>Mery’s</a:t>
            </a:r>
            <a:r>
              <a:rPr lang="en-US" dirty="0"/>
              <a:t> crack hypothesis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C3A80-B160-1AE5-5A04-A9F8E274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4DB848-3EF3-2FF1-11FF-CDFF8C53E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1802" y="1825625"/>
            <a:ext cx="58483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291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5DC86-18A6-9490-3D6B-B501EF11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Compression stress check. All vertical loads.</a:t>
            </a:r>
            <a:br>
              <a:rPr lang="en-US" dirty="0"/>
            </a:br>
            <a:r>
              <a:rPr lang="en-US" dirty="0"/>
              <a:t>Partial factor along CS 454 “Assessment of highway bridges and structures”.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1A5E7-1E90-1D56-009A-D51DDA3FA1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38276"/>
                <a:ext cx="105156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Springing thrust due to:</a:t>
                </a:r>
              </a:p>
              <a:p>
                <a:pPr lvl="1"/>
                <a:r>
                  <a:rPr lang="en-US" dirty="0"/>
                  <a:t>Voussoirs: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87. 442 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Spandrel wall: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50.193 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Backfill: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43. 349 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Parapet: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60.803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Total springing thrust:	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=241.787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Compression stress check:	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241.787 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𝑘𝑁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387.44 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US" dirty="0"/>
                  <a:t>		implies 	that the arch ring does not fail 							under the ULS compression 								due to self-weight loads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1A5E7-1E90-1D56-009A-D51DDA3FA1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38276"/>
                <a:ext cx="10515600" cy="4351338"/>
              </a:xfrm>
              <a:blipFill>
                <a:blip r:embed="rId2"/>
                <a:stretch>
                  <a:fillRect l="-812" t="-322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BB2FCC-5208-C8FC-D887-02EE55BD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35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01ACD-6BBD-A886-ADA3-CD88C5D4F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87A3A-2FD8-ECE6-B73B-6D213EC20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So, I miss a closed-formula equation to account for the effect of flood actions, which are out of the plane of the arch;</a:t>
            </a:r>
          </a:p>
          <a:p>
            <a:endParaRPr lang="en-US" dirty="0"/>
          </a:p>
          <a:p>
            <a:pPr lvl="1"/>
            <a:r>
              <a:rPr lang="en-US" dirty="0"/>
              <a:t>Solution for linear elastic problems:</a:t>
            </a:r>
          </a:p>
          <a:p>
            <a:pPr lvl="2"/>
            <a:r>
              <a:rPr lang="en-US" dirty="0"/>
              <a:t>(Stresses of a rectangular plate vertically loaded) “+” (Stresses of a circular plate vertically loaded)?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4D72B5-6F15-5DDC-70CF-FBFEF4A53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89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67A2F-F492-9DC5-CC39-C023C4934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2F14E-B108-D9DA-88F4-7F29E0145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367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NEXT TIME: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-</a:t>
            </a:r>
            <a:r>
              <a:rPr lang="en-US" sz="1200" strike="sngStrike" dirty="0"/>
              <a:t>investigate how scour affects both </a:t>
            </a:r>
            <a:r>
              <a:rPr lang="en-US" sz="1200" dirty="0"/>
              <a:t>DEMAND</a:t>
            </a:r>
            <a:r>
              <a:rPr lang="en-US" sz="1200" strike="sngStrike" dirty="0"/>
              <a:t> and CAPACITY for the arch ring assessment at the ULS;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-</a:t>
            </a:r>
            <a:r>
              <a:rPr lang="en-US" sz="1200" strike="sngStrike" dirty="0"/>
              <a:t>read all </a:t>
            </a:r>
            <a:r>
              <a:rPr lang="en-US" sz="1200" strike="sngStrike" dirty="0" err="1"/>
              <a:t>Tubaldi</a:t>
            </a:r>
            <a:r>
              <a:rPr lang="en-US" sz="1200" strike="sngStrike" dirty="0"/>
              <a:t> et al. (2018) to understand the physics of a scoured bridge (masonry arch this time) and how to modify CAPACITY and </a:t>
            </a:r>
            <a:r>
              <a:rPr lang="en-US" sz="1200" dirty="0"/>
              <a:t>DEMAND</a:t>
            </a:r>
            <a:r>
              <a:rPr lang="en-US" sz="1200" strike="sngStrike" dirty="0"/>
              <a:t> accordingly;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-understand how to relate flood depth to scour depth by reading the ARB suggested references.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		-</a:t>
            </a:r>
            <a:r>
              <a:rPr lang="en-US" sz="1200" strike="sngStrike" dirty="0"/>
              <a:t>Tom et al. (2022);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		-</a:t>
            </a:r>
            <a:r>
              <a:rPr lang="en-US" sz="1200" strike="sngStrike" dirty="0"/>
              <a:t>NCHRP 15-61;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TWO-WEEK TIME: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	-</a:t>
            </a:r>
            <a:r>
              <a:rPr lang="en-US" sz="1200" strike="sngStrike" dirty="0"/>
              <a:t>repeat the application of slide 45 considering scour effects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		-</a:t>
            </a:r>
            <a:r>
              <a:rPr lang="en-US" sz="1200" strike="sngStrike" dirty="0"/>
              <a:t>then, make result comparison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B1F769-775F-9394-4FA7-20C8EBCA0CE8}"/>
              </a:ext>
            </a:extLst>
          </p:cNvPr>
          <p:cNvSpPr txBox="1">
            <a:spLocks/>
          </p:cNvSpPr>
          <p:nvPr/>
        </p:nvSpPr>
        <p:spPr>
          <a:xfrm>
            <a:off x="968828" y="4097337"/>
            <a:ext cx="10515600" cy="2136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4E4DD-B961-3DD6-84FD-7E804D75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369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67A2F-F492-9DC5-CC39-C023C4934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2F14E-B108-D9DA-88F4-7F29E0145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NEXT TIME: 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-investigate how scour affects both DEMAND and CAPACITY for the arch ring assessment at the ULS;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-read all </a:t>
            </a:r>
            <a:r>
              <a:rPr lang="en-US" sz="1200" dirty="0" err="1"/>
              <a:t>Tubaldi</a:t>
            </a:r>
            <a:r>
              <a:rPr lang="en-US" sz="1200" dirty="0"/>
              <a:t> et al. (2018) to understand the physics of a scoured bridge (masonry arch this time) and how to modify CAPACITY and DEMAND accordingly;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-understand how to relate flood depth to scour depth by reading the ARB suggested references.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		-Tom et al. (2022);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		-NCHRP 15-61;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TWO-WEEK TIME: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	-repeat the application of slide 45 considering scour effects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		-then, make result comparison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B1F769-775F-9394-4FA7-20C8EBCA0CE8}"/>
              </a:ext>
            </a:extLst>
          </p:cNvPr>
          <p:cNvSpPr txBox="1">
            <a:spLocks/>
          </p:cNvSpPr>
          <p:nvPr/>
        </p:nvSpPr>
        <p:spPr>
          <a:xfrm>
            <a:off x="968828" y="4097337"/>
            <a:ext cx="10515600" cy="2136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4E4DD-B961-3DD6-84FD-7E804D752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0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1150-5891-F696-C1A5-DF98BAAA6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to investigate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5BFD0B-57F5-BF91-E486-DED3E9A1E6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16798" cy="483958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1600" dirty="0"/>
                  <a:t>Capacity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=0.4 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Where:</a:t>
                </a:r>
                <a:endParaRPr lang="en-GB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0.4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0.6</m:t>
                        </m:r>
                      </m:num>
                      <m:den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1600" i="1" dirty="0">
                    <a:latin typeface="Cambria Math" panose="02040503050406030204" pitchFamily="18" charset="0"/>
                  </a:rPr>
                  <a:t>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r>
                  <a:rPr lang="en-GB" sz="1600" dirty="0">
                    <a:latin typeface="Cambria Math" panose="02040503050406030204" pitchFamily="18" charset="0"/>
                  </a:rPr>
                  <a:t> is the material partial factor</a:t>
                </a:r>
                <a:endParaRPr lang="en-GB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600" dirty="0"/>
                  <a:t>						eccentricity of the </a:t>
                </a:r>
                <a:r>
                  <a:rPr lang="en-US" sz="1600" dirty="0" err="1"/>
                  <a:t>centre</a:t>
                </a:r>
                <a:r>
                  <a:rPr lang="en-US" sz="1600" dirty="0"/>
                  <a:t> of compression in the arch ring or 						masonry element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1600" dirty="0">
                    <a:latin typeface="Cambria Math" panose="02040503050406030204" pitchFamily="18" charset="0"/>
                  </a:rPr>
                  <a:t>						width of the arch ring under consideration</a:t>
                </a:r>
              </a:p>
              <a:p>
                <a:pPr marL="0" indent="0">
                  <a:buNone/>
                </a:pP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𝑓𝑢𝑛𝑐𝑡𝑖𝑜𝑛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𝑢𝑛𝑖𝑡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𝑚𝑜𝑟𝑡𝑎𝑟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𝐾</m:t>
                    </m:r>
                    <m:sSubSup>
                      <m:sSub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bSup>
                    <m:sSubSup>
                      <m:sSub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</m:sSubSup>
                  </m:oMath>
                </a14:m>
                <a:r>
                  <a:rPr lang="en-GB" sz="1600" dirty="0"/>
                  <a:t>			characteristic compressive strength of masonry</a:t>
                </a:r>
              </a:p>
              <a:p>
                <a:pPr marL="0" indent="0">
                  <a:buNone/>
                </a:pPr>
                <a:endParaRPr lang="en-GB" sz="1600" dirty="0"/>
              </a:p>
              <a:p>
                <a:pPr marL="0" indent="0">
                  <a:buNone/>
                </a:pPr>
                <a:r>
                  <a:rPr lang="en-GB" sz="1600" dirty="0"/>
                  <a:t>Where: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sz="1600" dirty="0"/>
                  <a:t>						constant=function(mortar, unit)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𝐶𝐹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𝑚𝑒𝑎𝑛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𝑐𝑜𝑚𝑝𝑟𝑒𝑠𝑠𝑖𝑣𝑒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𝑠𝑡𝑟𝑒𝑛𝑔𝑡h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𝑢𝑛𝑖𝑡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/>
                  <a:t>		normalised mean compressive strength of the unit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1600" dirty="0"/>
                  <a:t>						compressive strength of the mortar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600" i="1" dirty="0">
                        <a:latin typeface="Cambria Math" panose="02040503050406030204" pitchFamily="18" charset="0"/>
                      </a:rPr>
                      <m:t>𝐶𝐹</m:t>
                    </m:r>
                  </m:oMath>
                </a14:m>
                <a:r>
                  <a:rPr lang="en-GB" sz="1600" dirty="0"/>
                  <a:t>						conditioning factor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600" dirty="0"/>
                  <a:t>						shape factor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dirty="0"/>
                  <a:t>						constants=function(mortar)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5BFD0B-57F5-BF91-E486-DED3E9A1E6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16798" cy="4839580"/>
              </a:xfrm>
              <a:blipFill>
                <a:blip r:embed="rId2"/>
                <a:stretch>
                  <a:fillRect l="-349" t="-1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3161D5-9F7E-1727-AF53-DF6AF04D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55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30093-B2D4-44F5-AE4F-C703B3458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B3EABF-8BF1-9A6D-E373-C72105E3DF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200" dirty="0"/>
                  <a:t>Demand: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1200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sz="1200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sz="1200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2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sz="12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12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𝑓𝐿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2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12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2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200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sz="12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1200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𝑓𝐿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f>
                                        <m:f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num>
                                        <m:den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GB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GB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2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dirty="0"/>
              </a:p>
              <a:p>
                <a:pPr marL="0" indent="0">
                  <a:buNone/>
                </a:pPr>
                <a:r>
                  <a:rPr lang="en-US" sz="1200" dirty="0"/>
                  <a:t>Where: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200" dirty="0"/>
                  <a:t> is the maximum value of thrust at the springing</a:t>
                </a:r>
              </a:p>
              <a:p>
                <a:pPr>
                  <a:buFontTx/>
                  <a:buChar char="-"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sz="1200" dirty="0"/>
                  <a:t>-P is the </a:t>
                </a:r>
                <a:r>
                  <a:rPr lang="en-US" sz="1200" dirty="0" err="1"/>
                  <a:t>ith</a:t>
                </a:r>
                <a:r>
                  <a:rPr lang="en-US" sz="1200" dirty="0"/>
                  <a:t> vertical load resultant –it changes accordingly to the considered vertical load-;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sz="1200" dirty="0"/>
                  <a:t>-t is the arch thickness;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sz="1200" dirty="0"/>
                  <a:t>-</a:t>
                </a:r>
                <a:r>
                  <a:rPr lang="en-US" sz="1200" dirty="0" err="1"/>
                  <a:t>ri</a:t>
                </a:r>
                <a:r>
                  <a:rPr lang="en-US" sz="1200" dirty="0"/>
                  <a:t> is the radius of the intrados circle;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sz="1200" dirty="0"/>
                  <a:t>-</a:t>
                </a:r>
                <a:r>
                  <a:rPr lang="en-US" sz="1200" dirty="0" err="1"/>
                  <a:t>xp</a:t>
                </a:r>
                <a:r>
                  <a:rPr lang="en-US" sz="1200" dirty="0"/>
                  <a:t> is the distance of the vertical load resultant from the moment reference point, measured in the arch’s plane –</a:t>
                </a:r>
                <a:r>
                  <a:rPr lang="en-US" sz="1200" dirty="0" err="1"/>
                  <a:t>xp</a:t>
                </a:r>
                <a:r>
                  <a:rPr lang="en-US" sz="1200" dirty="0"/>
                  <a:t> changes accordingly to the considered vertical load-; 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GB" sz="1200" dirty="0">
                    <a:highlight>
                      <a:srgbClr val="FFFF00"/>
                    </a:highlight>
                    <a:ea typeface="Cambria Math" panose="02040503050406030204" pitchFamily="18" charset="0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𝑓𝐿</m:t>
                        </m:r>
                      </m:sub>
                    </m:sSub>
                  </m:oMath>
                </a14:m>
                <a:r>
                  <a:rPr lang="en-US" sz="1200" dirty="0"/>
                  <a:t> is the load partial factor;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sz="1200" dirty="0"/>
                  <a:t>-</a:t>
                </a:r>
                <a:r>
                  <a:rPr lang="en-GB" sz="1200" dirty="0">
                    <a:highlight>
                      <a:srgbClr val="FFFF00"/>
                    </a:highlight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/>
                  <a:t> is the inaccurate assessments factor;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1B3EABF-8BF1-9A6D-E373-C72105E3DF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>
                <a:blip r:embed="rId2"/>
                <a:stretch>
                  <a:fillRect t="-279" b="-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BB865-29AB-2363-4EC1-A0A2B6CF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614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71ABB-C933-7D06-7BB6-A04E7B75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Summing over all vertical loads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8E0B61-3FEF-4D90-3E86-E64E54DE94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30356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Considering that there are more than one vertical loads (e.g. voussoirs, spandrel wall, backfill, and parapet at least):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GB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𝑓𝐿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e>
                      </m:nary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i="1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𝑓𝐿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den>
                                          </m:f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</a:p>
              <a:p>
                <a:pPr marL="0" indent="0">
                  <a:buNone/>
                </a:pPr>
                <a:r>
                  <a:rPr lang="en-US" dirty="0"/>
                  <a:t>-j represents the </a:t>
                </a:r>
                <a:r>
                  <a:rPr lang="en-US" dirty="0" err="1"/>
                  <a:t>ith</a:t>
                </a:r>
                <a:r>
                  <a:rPr lang="en-US" dirty="0"/>
                  <a:t> vertical load;</a:t>
                </a:r>
              </a:p>
              <a:p>
                <a:pPr marL="0" indent="0">
                  <a:buNone/>
                </a:pPr>
                <a:r>
                  <a:rPr lang="en-US" dirty="0"/>
                  <a:t>-if </a:t>
                </a:r>
                <a:r>
                  <a:rPr lang="en-US" dirty="0" err="1"/>
                  <a:t>Pj</a:t>
                </a:r>
                <a:r>
                  <a:rPr lang="en-US" dirty="0"/>
                  <a:t> represents voussoirs’ weight: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			width of the arch ring under consideration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;		one quarter of the extrados arch’s area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;		one quarter of the intrados arch’s area</a:t>
                </a:r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;		one half of the voussoirs’ area</a:t>
                </a:r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;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</m:oMath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8E0B61-3FEF-4D90-3E86-E64E54DE94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30356"/>
              </a:xfrm>
              <a:blipFill>
                <a:blip r:embed="rId2"/>
                <a:stretch>
                  <a:fillRect l="-241" t="-3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67784-9D22-DC01-8B07-C40200A2A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243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240C5-C360-C0A0-FC40-2AA2EA61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Scour effects on 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99176-EFC3-4D58-10E3-1AEB2AF58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6689" cy="182214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From </a:t>
            </a:r>
            <a:r>
              <a:rPr lang="en-US" sz="2000" dirty="0" err="1"/>
              <a:t>Tubaldi</a:t>
            </a:r>
            <a:r>
              <a:rPr lang="en-US" sz="2000" dirty="0"/>
              <a:t> et al. (2018):</a:t>
            </a:r>
          </a:p>
          <a:p>
            <a:pPr lvl="1"/>
            <a:r>
              <a:rPr lang="en-US" sz="1600" dirty="0"/>
              <a:t>Only local scour depth is examined;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Increasing levels of the maximum scour depth until collapse applied at pier’s foundation;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No abutment scour is assumed;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4A6219-9723-2295-19CC-56C3DE38D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966" y="1752268"/>
            <a:ext cx="5888240" cy="4802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12D88D-7E5E-BA9F-8F6F-555443581F1F}"/>
              </a:ext>
            </a:extLst>
          </p:cNvPr>
          <p:cNvSpPr txBox="1"/>
          <p:nvPr/>
        </p:nvSpPr>
        <p:spPr>
          <a:xfrm>
            <a:off x="838200" y="4424466"/>
            <a:ext cx="50119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-Scour induces a rotational mechanism at the pier’s base, leading to the formation of crack between the foundation and the pier;</a:t>
            </a:r>
          </a:p>
          <a:p>
            <a:endParaRPr lang="en-US" dirty="0"/>
          </a:p>
          <a:p>
            <a:r>
              <a:rPr lang="en-US" dirty="0"/>
              <a:t>-The maximum scour depth at collapse is 2.54m = 1.20m (foundation depth) + 1.34m (under the foundation’s base);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869887-51B2-C390-1157-5A7154202D12}"/>
              </a:ext>
            </a:extLst>
          </p:cNvPr>
          <p:cNvCxnSpPr/>
          <p:nvPr/>
        </p:nvCxnSpPr>
        <p:spPr>
          <a:xfrm>
            <a:off x="6624084" y="1307805"/>
            <a:ext cx="0" cy="8293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8764D5-83EE-58C1-F1E6-FCEDD3693329}"/>
              </a:ext>
            </a:extLst>
          </p:cNvPr>
          <p:cNvCxnSpPr>
            <a:cxnSpLocks/>
          </p:cNvCxnSpPr>
          <p:nvPr/>
        </p:nvCxnSpPr>
        <p:spPr>
          <a:xfrm>
            <a:off x="11103935" y="1396594"/>
            <a:ext cx="0" cy="85806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86CF95-D791-79E2-50F5-FE022DB34C05}"/>
              </a:ext>
            </a:extLst>
          </p:cNvPr>
          <p:cNvGrpSpPr/>
          <p:nvPr/>
        </p:nvGrpSpPr>
        <p:grpSpPr>
          <a:xfrm>
            <a:off x="10875098" y="1335014"/>
            <a:ext cx="516960" cy="336960"/>
            <a:chOff x="10875098" y="1335014"/>
            <a:chExt cx="51696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C168DDD-0A0C-516F-EDB2-2337349992B6}"/>
                    </a:ext>
                  </a:extLst>
                </p14:cNvPr>
                <p14:cNvContentPartPr/>
                <p14:nvPr/>
              </p14:nvContentPartPr>
              <p14:xfrm>
                <a:off x="10875098" y="1335014"/>
                <a:ext cx="470880" cy="296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C168DDD-0A0C-516F-EDB2-2337349992B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866098" y="1326374"/>
                  <a:ext cx="4885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A9B3493-304B-8F6F-275F-DAEA29D7AC24}"/>
                    </a:ext>
                  </a:extLst>
                </p14:cNvPr>
                <p14:cNvContentPartPr/>
                <p14:nvPr/>
              </p14:nvContentPartPr>
              <p14:xfrm>
                <a:off x="11250938" y="1538414"/>
                <a:ext cx="141120" cy="133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A9B3493-304B-8F6F-275F-DAEA29D7AC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242298" y="1529414"/>
                  <a:ext cx="158760" cy="1512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A27CC3-B6D4-3967-755A-90BC7609E8FF}"/>
              </a:ext>
            </a:extLst>
          </p:cNvPr>
          <p:cNvCxnSpPr/>
          <p:nvPr/>
        </p:nvCxnSpPr>
        <p:spPr>
          <a:xfrm>
            <a:off x="11289838" y="1425316"/>
            <a:ext cx="0" cy="8293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4E86E-35C8-E2B8-B673-F33D96A0A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278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E2EA-08B1-B57A-E51C-BC6CF9C1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Scour effects on Capacity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08A0DF-2010-63C0-94E8-9C02C5AA6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178" y="2682899"/>
            <a:ext cx="5843389" cy="3809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5334DE-5942-3952-D38B-A8C8AA557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859" y="2682900"/>
            <a:ext cx="4515941" cy="3809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D46F09-6B59-FF66-E3FB-A8B292ED38BD}"/>
              </a:ext>
            </a:extLst>
          </p:cNvPr>
          <p:cNvSpPr txBox="1"/>
          <p:nvPr/>
        </p:nvSpPr>
        <p:spPr>
          <a:xfrm>
            <a:off x="744178" y="1514168"/>
            <a:ext cx="5594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-Scour induces the formation of both transversal and diagonal cracks in the arch barrel;</a:t>
            </a:r>
          </a:p>
          <a:p>
            <a:endParaRPr lang="en-US" sz="1200" dirty="0"/>
          </a:p>
          <a:p>
            <a:r>
              <a:rPr lang="en-US" sz="1200" dirty="0"/>
              <a:t>-The diagonal cracks are localized in proximity of the pier at the upstream side and at the abutments, where they are localized at the downstream side;</a:t>
            </a:r>
          </a:p>
          <a:p>
            <a:endParaRPr lang="en-US" sz="1200" dirty="0"/>
          </a:p>
          <a:p>
            <a:r>
              <a:rPr lang="en-US" sz="1200" dirty="0"/>
              <a:t>-The transversal cracks are localized at midspan of each arch;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2C0CE-A6CA-19F0-1F6E-7A036522B8EB}"/>
              </a:ext>
            </a:extLst>
          </p:cNvPr>
          <p:cNvSpPr txBox="1"/>
          <p:nvPr/>
        </p:nvSpPr>
        <p:spPr>
          <a:xfrm>
            <a:off x="6980903" y="1514168"/>
            <a:ext cx="4100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-Scour induces tension damage in the mortar interfaces;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A0085F7-E4C3-B16C-FB76-B91DDAB85485}"/>
              </a:ext>
            </a:extLst>
          </p:cNvPr>
          <p:cNvSpPr/>
          <p:nvPr/>
        </p:nvSpPr>
        <p:spPr>
          <a:xfrm>
            <a:off x="1935126" y="4316819"/>
            <a:ext cx="1637414" cy="157361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37DADA-04D1-A42B-65F8-EED6486CCE4A}"/>
              </a:ext>
            </a:extLst>
          </p:cNvPr>
          <p:cNvSpPr/>
          <p:nvPr/>
        </p:nvSpPr>
        <p:spPr>
          <a:xfrm>
            <a:off x="3822832" y="5050466"/>
            <a:ext cx="1057512" cy="9277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5CE69F2-6682-B0C7-F8A0-E36E18455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58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4E82AF-41C5-DFEE-3D4C-BBC92A85BBE7}"/>
              </a:ext>
            </a:extLst>
          </p:cNvPr>
          <p:cNvSpPr/>
          <p:nvPr/>
        </p:nvSpPr>
        <p:spPr>
          <a:xfrm>
            <a:off x="9229060" y="2817628"/>
            <a:ext cx="1297173" cy="14991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712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BA1A5-ADD9-3FFD-9106-0A9B3EAA1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Cracks considered by the CS 454 Revision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FE336-1466-49AB-E54F-153DFF6358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effects of material degradation and defects in condition shall be included in the assessment of arches, through the following:</a:t>
                </a:r>
              </a:p>
              <a:p>
                <a:pPr marL="342900" lvl="0" indent="-342900">
                  <a:buFont typeface="+mj-lt"/>
                  <a:buAutoNum type="arabicParenR"/>
                </a:pPr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value of the partial factor for material strength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buFont typeface="+mj-lt"/>
                  <a:buAutoNum type="arabicParenR"/>
                </a:pPr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value of the condition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buFont typeface="+mj-lt"/>
                  <a:buAutoNum type="arabicParenR"/>
                </a:pPr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analysis model.</a:t>
                </a: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GB" dirty="0"/>
                  <a:t>Where the effects of material degradation and defects in condition are accounted for through the analysis model or through the condition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/>
                  <a:t>, the partial factor for material strength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dirty="0"/>
                  <a:t> should be taken as 1.0.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FE336-1466-49AB-E54F-153DFF635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3D0AD-F5AA-FE4D-0957-3014B85C6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22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D24C-F54F-E8B2-F687-98D1CC6C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Five-hinge collapse mechanism and pier reactions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51ED3-76A7-0E74-3DAA-1D29ED57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A5C65D-4B28-A36C-138D-70389DB527AC}"/>
              </a:ext>
            </a:extLst>
          </p:cNvPr>
          <p:cNvSpPr txBox="1"/>
          <p:nvPr/>
        </p:nvSpPr>
        <p:spPr>
          <a:xfrm>
            <a:off x="5688495" y="4155456"/>
            <a:ext cx="44606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Mery’s</a:t>
            </a:r>
            <a:r>
              <a:rPr lang="en-US" sz="1400" dirty="0"/>
              <a:t> crack hypothesis can be framed in a five-hinge mechanism (</a:t>
            </a:r>
            <a:r>
              <a:rPr lang="en-US" sz="1400" dirty="0" err="1"/>
              <a:t>Corradi</a:t>
            </a:r>
            <a:r>
              <a:rPr lang="en-US" sz="1400" dirty="0"/>
              <a:t> and </a:t>
            </a:r>
            <a:r>
              <a:rPr lang="en-US" sz="1400" dirty="0" err="1"/>
              <a:t>Filemio</a:t>
            </a:r>
            <a:r>
              <a:rPr lang="en-US" sz="1400" dirty="0"/>
              <a:t>, 2004; </a:t>
            </a:r>
            <a:r>
              <a:rPr lang="en-US" sz="1400" dirty="0" err="1"/>
              <a:t>Cocchetti</a:t>
            </a:r>
            <a:r>
              <a:rPr lang="en-US" sz="1400" dirty="0"/>
              <a:t> and </a:t>
            </a:r>
            <a:r>
              <a:rPr lang="en-US" sz="1400" dirty="0" err="1"/>
              <a:t>Rizzi</a:t>
            </a:r>
            <a:r>
              <a:rPr lang="en-US" sz="1400" dirty="0"/>
              <a:t>, 2021);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Pure sliding mechanisms have to be investigated yet;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  <a:p>
            <a:pPr marL="285750" indent="-285750">
              <a:buFontTx/>
              <a:buChar char="-"/>
            </a:pPr>
            <a:endParaRPr lang="en-US" sz="14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62E3BED-C412-7D6F-810C-535FB857E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612" y="1790840"/>
            <a:ext cx="4685666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CB97A9-78FE-AEE5-0792-B0117225B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085" y="1781989"/>
            <a:ext cx="3503215" cy="1796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8260F4-09D1-70BE-DC33-D4589D9F8E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6" t="5793" r="14690" b="4040"/>
          <a:stretch/>
        </p:blipFill>
        <p:spPr>
          <a:xfrm>
            <a:off x="9068107" y="1790840"/>
            <a:ext cx="2658662" cy="226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243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241F-7874-8799-6514-17CC1C303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Cracks consideration by the CS 454 Revision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980B1-B699-0AD9-5464-5A03D9D6C6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a condition factor is used,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shall be determined based on the inspection for assessment.</a:t>
                </a: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Inspection for assessment is covered in the “Assessment processes” section.</a:t>
                </a: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 condition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should be taken from the following equation:</a:t>
                </a:r>
              </a:p>
              <a:p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𝑐𝑀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where:</a:t>
                </a: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buFont typeface="Calibri" panose="020F0502020204030204" pitchFamily="34" charset="0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𝑐𝑀</m:t>
                        </m:r>
                      </m:sub>
                    </m:sSub>
                  </m:oMath>
                </a14:m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represents the arch barrel condition factor based on the guidance of the following table, with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0≤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𝑐𝑀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≤1</m:t>
                    </m:r>
                  </m:oMath>
                </a14:m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buFont typeface="Calibri" panose="020F0502020204030204" pitchFamily="34" charset="0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represents the joint factor obtained from the following equation.</a:t>
                </a: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The joint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given by:</a:t>
                </a: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𝑚𝑜</m:t>
                          </m:r>
                        </m:sub>
                      </m:sSub>
                    </m:oMath>
                  </m:oMathPara>
                </a14:m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where:</a:t>
                </a:r>
              </a:p>
              <a:p>
                <a:pPr marL="342900" lvl="0" indent="-342900">
                  <a:buFont typeface="Calibri" panose="020F0502020204030204" pitchFamily="34" charset="0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represents the joint width factor obtained from the second below table;</a:t>
                </a: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buFont typeface="Calibri" panose="020F0502020204030204" pitchFamily="34" charset="0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represents the joint depth factor obtained from the third below table;</a:t>
                </a: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buFont typeface="Calibri" panose="020F0502020204030204" pitchFamily="34" charset="0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𝑚𝑜</m:t>
                        </m:r>
                      </m:sub>
                    </m:sSub>
                  </m:oMath>
                </a14:m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represents the mortar factor obtained from the fourth below table.</a:t>
                </a: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C980B1-B699-0AD9-5464-5A03D9D6C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62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B84B0-B3BA-1A9A-0772-63D9AD03D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207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12A8-9A62-D2D3-6003-D4F216A2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Linking </a:t>
            </a:r>
            <a:r>
              <a:rPr lang="en-US" dirty="0" err="1"/>
              <a:t>Tubaldi</a:t>
            </a:r>
            <a:r>
              <a:rPr lang="en-US" dirty="0"/>
              <a:t> et al. (2018) </a:t>
            </a:r>
            <a:br>
              <a:rPr lang="en-US" dirty="0"/>
            </a:br>
            <a:r>
              <a:rPr lang="en-US" dirty="0"/>
              <a:t>and CS 454 Revision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C8AC3-430A-BA3E-DAB5-90E767BAD5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Scour induces the formation of both transversal and diagonal cracks in the arch barrel (</a:t>
                </a:r>
                <a:r>
                  <a:rPr lang="en-US" dirty="0" err="1"/>
                  <a:t>Tubaldi</a:t>
                </a:r>
                <a:r>
                  <a:rPr lang="en-US" dirty="0"/>
                  <a:t> et al., 2018)</a:t>
                </a:r>
              </a:p>
              <a:p>
                <a:pPr marL="0" indent="0" algn="ctr">
                  <a:buNone/>
                </a:pPr>
                <a:r>
                  <a:rPr lang="en-US" dirty="0"/>
                  <a:t>Implies 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 DMRB type crack such as “Diagonal cracks[3] that are not already included in the analysis model”, caused by “Diagonal cracks can start near the sides of the arch at the </a:t>
                </a:r>
                <a:r>
                  <a:rPr lang="en-US" dirty="0" err="1"/>
                  <a:t>springings</a:t>
                </a:r>
                <a:r>
                  <a:rPr lang="en-US" dirty="0"/>
                  <a:t> and spread up towards the </a:t>
                </a:r>
                <a:r>
                  <a:rPr lang="en-US" dirty="0" err="1"/>
                  <a:t>centre</a:t>
                </a:r>
                <a:r>
                  <a:rPr lang="en-US" dirty="0"/>
                  <a:t> of the barrel at the crown.”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Which leads to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𝑐𝑀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=0.3−0.7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Therefore, close to collapse conditions,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𝑐𝑀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r>
                  <a:rPr lang="en-US" dirty="0"/>
                  <a:t> –assumed-;</a:t>
                </a:r>
              </a:p>
              <a:p>
                <a:pPr lvl="1"/>
                <a:r>
                  <a:rPr lang="en-US" dirty="0"/>
                  <a:t>since no relation is provided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𝑐𝑀</m:t>
                        </m:r>
                      </m:sub>
                    </m:sSub>
                  </m:oMath>
                </a14:m>
                <a:r>
                  <a:rPr lang="en-US" dirty="0"/>
                  <a:t> and scour depths;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C8AC3-430A-BA3E-DAB5-90E767BAD5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354A87-DE0F-1F85-2D5B-084453DF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56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E708-3F84-2B66-5708-A837B44F0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800D5-AF33-BD2C-18A3-362B73D58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Width of joint = 12.5mm –assumed, for collapse-</a:t>
            </a:r>
          </a:p>
          <a:p>
            <a:pPr lvl="1"/>
            <a:r>
              <a:rPr lang="en-US" dirty="0"/>
              <a:t>Therefore, </a:t>
            </a:r>
            <a:r>
              <a:rPr lang="en-US" dirty="0" err="1"/>
              <a:t>Fw</a:t>
            </a:r>
            <a:r>
              <a:rPr lang="en-US" dirty="0"/>
              <a:t> = 0.8;</a:t>
            </a:r>
          </a:p>
          <a:p>
            <a:pPr lvl="1"/>
            <a:endParaRPr lang="en-US" dirty="0"/>
          </a:p>
          <a:p>
            <a:r>
              <a:rPr lang="en-US" dirty="0"/>
              <a:t>Construction of joint = Joints with 10% of the thickness of the barrel insufficiently filled –assumed-;</a:t>
            </a:r>
          </a:p>
          <a:p>
            <a:pPr lvl="1"/>
            <a:r>
              <a:rPr lang="en-US" dirty="0"/>
              <a:t>Therefore, </a:t>
            </a:r>
            <a:r>
              <a:rPr lang="en-US" dirty="0" err="1"/>
              <a:t>Fd</a:t>
            </a:r>
            <a:r>
              <a:rPr lang="en-US" dirty="0"/>
              <a:t> = 0.8;</a:t>
            </a:r>
          </a:p>
          <a:p>
            <a:pPr lvl="1"/>
            <a:endParaRPr lang="en-US" dirty="0"/>
          </a:p>
          <a:p>
            <a:r>
              <a:rPr lang="en-US" dirty="0"/>
              <a:t>Mortar factor = Loose mortar;</a:t>
            </a:r>
          </a:p>
          <a:p>
            <a:pPr lvl="1"/>
            <a:r>
              <a:rPr lang="en-US" dirty="0"/>
              <a:t>Therefore, </a:t>
            </a:r>
            <a:r>
              <a:rPr lang="en-US" dirty="0" err="1"/>
              <a:t>Fmo</a:t>
            </a:r>
            <a:r>
              <a:rPr lang="en-US" dirty="0"/>
              <a:t> = 0.9;</a:t>
            </a:r>
          </a:p>
          <a:p>
            <a:pPr lvl="1"/>
            <a:endParaRPr lang="en-US" dirty="0"/>
          </a:p>
          <a:p>
            <a:r>
              <a:rPr lang="en-US" dirty="0"/>
              <a:t>Therefore, Fj = </a:t>
            </a:r>
            <a:r>
              <a:rPr lang="en-US" dirty="0" err="1"/>
              <a:t>Fw</a:t>
            </a:r>
            <a:r>
              <a:rPr lang="en-US" dirty="0"/>
              <a:t> * </a:t>
            </a:r>
            <a:r>
              <a:rPr lang="en-US" dirty="0" err="1"/>
              <a:t>Fd</a:t>
            </a:r>
            <a:r>
              <a:rPr lang="en-US" dirty="0"/>
              <a:t> * </a:t>
            </a:r>
            <a:r>
              <a:rPr lang="en-US" dirty="0" err="1"/>
              <a:t>Fmo</a:t>
            </a:r>
            <a:r>
              <a:rPr lang="en-US" dirty="0"/>
              <a:t> = 0.8 * 0.8 * 0.9 = 0.576;</a:t>
            </a:r>
          </a:p>
          <a:p>
            <a:endParaRPr lang="en-US" dirty="0"/>
          </a:p>
          <a:p>
            <a:r>
              <a:rPr lang="en-US" dirty="0"/>
              <a:t>As a result, Fc = </a:t>
            </a:r>
            <a:r>
              <a:rPr lang="en-US" dirty="0" err="1"/>
              <a:t>FcM</a:t>
            </a:r>
            <a:r>
              <a:rPr lang="en-US" dirty="0"/>
              <a:t> * Fj = 0.3 * 0.576 = 0.173;</a:t>
            </a:r>
          </a:p>
          <a:p>
            <a:pPr lvl="1"/>
            <a:r>
              <a:rPr lang="en-US" dirty="0"/>
              <a:t>Fc reduces the masonry resistance more than 0.4, which is the value obtained considering the material partial factor;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357536-D874-FC38-836E-4F714AC76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598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3A36-CEFF-16DF-893C-CC200A719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based on the condition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BD483-3734-91B5-703C-FB57A7F07A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 	-with no scour;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dirty="0"/>
                  <a:t> 	-with scour-induced cracks in the arch barrel;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e, t, b,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kept constant;</a:t>
                </a:r>
              </a:p>
              <a:p>
                <a:pPr lvl="2"/>
                <a:r>
                  <a:rPr lang="en-US" dirty="0"/>
                  <a:t>If the arch cracks, the arch thickness, t, which helps compression, is expected to be smaller than the uncracked value;</a:t>
                </a:r>
              </a:p>
              <a:p>
                <a:pPr lvl="3"/>
                <a:r>
                  <a:rPr lang="en-US" dirty="0"/>
                  <a:t>The eccentricity of the inner compression force changes accordingly, namely e changes;</a:t>
                </a:r>
              </a:p>
              <a:p>
                <a:pPr lvl="3"/>
                <a:endParaRPr lang="en-US" dirty="0"/>
              </a:p>
              <a:p>
                <a:pPr lvl="1"/>
                <a:r>
                  <a:rPr lang="en-US" dirty="0"/>
                  <a:t>Also, b changes, since the geometry is not uniform anymore in the transverse direction;</a:t>
                </a:r>
              </a:p>
              <a:p>
                <a:pPr lvl="2"/>
                <a:r>
                  <a:rPr lang="en-US" dirty="0"/>
                  <a:t>b is proportional to the sum of cracks’ length;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=0.173</m:t>
                    </m:r>
                  </m:oMath>
                </a14:m>
                <a:r>
                  <a:rPr lang="en-US" dirty="0"/>
                  <a:t>;	condition factor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DBD483-3734-91B5-703C-FB57A7F07A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48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1697E-1FF7-0249-4D1C-E4249CE82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484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8B68-661F-EB3E-1652-16FEC986C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resistance considering scour effects on the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57CD0C-604E-B4CD-3ABC-B0DB0B231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Provided that also the Demand is affected by scour;</a:t>
                </a:r>
              </a:p>
              <a:p>
                <a:endParaRPr lang="en-US" dirty="0"/>
              </a:p>
              <a:p>
                <a:r>
                  <a:rPr lang="en-US" dirty="0"/>
                  <a:t>Besides, other variables in the Capacity equations are affected by scour;</a:t>
                </a:r>
              </a:p>
              <a:p>
                <a:endParaRPr lang="en-US" dirty="0"/>
              </a:p>
              <a:p>
                <a:r>
                  <a:rPr lang="en-US" dirty="0"/>
                  <a:t>It is possible to calculate the Capacity of the arch considering the effects of scour-induced cracks;</a:t>
                </a:r>
              </a:p>
              <a:p>
                <a:endParaRPr lang="en-US" dirty="0"/>
              </a:p>
              <a:p>
                <a:r>
                  <a:rPr lang="en-US" dirty="0"/>
                  <a:t>Therefore:</a:t>
                </a:r>
              </a:p>
              <a:p>
                <a:pPr lvl="1"/>
                <a:r>
                  <a:rPr lang="en-US" dirty="0"/>
                  <a:t>Demand</a:t>
                </a:r>
              </a:p>
              <a:p>
                <a:pPr lvl="2"/>
                <a:r>
                  <a:rPr lang="en-US" dirty="0"/>
                  <a:t>Springing thrust due to:</a:t>
                </a:r>
              </a:p>
              <a:p>
                <a:pPr lvl="3"/>
                <a:r>
                  <a:rPr lang="en-US" dirty="0"/>
                  <a:t>Voussoirs: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87. 442 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Spandrel wall: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=50.193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Backfill: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=43. 349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Parapet: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=60.803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</m:oMath>
                </a14:m>
                <a:endParaRPr lang="en-GB" dirty="0">
                  <a:ea typeface="Cambria Math" panose="02040503050406030204" pitchFamily="18" charset="0"/>
                </a:endParaRPr>
              </a:p>
              <a:p>
                <a:pPr lvl="3"/>
                <a:r>
                  <a:rPr lang="en-US" dirty="0"/>
                  <a:t>Total springing thrust:	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</m:t>
                            </m:r>
                          </m:sub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=241.787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57CD0C-604E-B4CD-3ABC-B0DB0B231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907" b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337A96-E98F-3C60-8DCF-5C84A8BB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11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B1F46-5896-F1C5-068A-91D2BBED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resistance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9739B4-FB37-F450-7FC3-7C30A492ED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endParaRPr lang="en-GB" sz="20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𝑡𝑜𝑡</m:t>
                                  </m:r>
                                </m:sub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?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</m:e>
                            </m:mr>
                            <m:mr>
                              <m:e/>
                            </m:mr>
                          </m:m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GB" sz="20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241.787 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𝑘𝑁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sz="2000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mr>
                        <m:m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</m:e>
                        </m:mr>
                        <m:mr>
                          <m:e/>
                        </m:mr>
                      </m:m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173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∙1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∙2.9 ∙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𝑘𝑃𝑎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0.5−2∙0.083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167.568</m:t>
                      </m:r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𝑘𝑁</m:t>
                      </m:r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GB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241.787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&gt;167.568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GB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GB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implies</a:t>
                </a:r>
                <a:r>
                  <a:rPr lang="en-GB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		</a:t>
                </a:r>
                <a:r>
                  <a:rPr lang="en-GB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rupture of the arch ring at the ULS 							due to compression induced by 								vertical loads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9739B4-FB37-F450-7FC3-7C30A492ED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F6D8B15-D889-BC7D-7F42-A888E22B7E60}"/>
              </a:ext>
            </a:extLst>
          </p:cNvPr>
          <p:cNvGrpSpPr/>
          <p:nvPr/>
        </p:nvGrpSpPr>
        <p:grpSpPr>
          <a:xfrm>
            <a:off x="4275218" y="4554854"/>
            <a:ext cx="177840" cy="704160"/>
            <a:chOff x="4275218" y="4554854"/>
            <a:chExt cx="177840" cy="70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DFF3F87-FCA3-A3C3-BEC9-3A853C5C588B}"/>
                    </a:ext>
                  </a:extLst>
                </p14:cNvPr>
                <p14:cNvContentPartPr/>
                <p14:nvPr/>
              </p14:nvContentPartPr>
              <p14:xfrm>
                <a:off x="4361618" y="4554854"/>
                <a:ext cx="4320" cy="584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DFF3F87-FCA3-A3C3-BEC9-3A853C5C588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52618" y="4545854"/>
                  <a:ext cx="2196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2DDDBD5-DC32-B5E4-195A-DE7DFCF3E69E}"/>
                    </a:ext>
                  </a:extLst>
                </p14:cNvPr>
                <p14:cNvContentPartPr/>
                <p14:nvPr/>
              </p14:nvContentPartPr>
              <p14:xfrm>
                <a:off x="4275218" y="5049494"/>
                <a:ext cx="177840" cy="209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2DDDBD5-DC32-B5E4-195A-DE7DFCF3E69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66578" y="5040494"/>
                  <a:ext cx="1954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87BCEE8-3164-58C8-B0C8-6087AA8D14CE}"/>
              </a:ext>
            </a:extLst>
          </p:cNvPr>
          <p:cNvGrpSpPr/>
          <p:nvPr/>
        </p:nvGrpSpPr>
        <p:grpSpPr>
          <a:xfrm>
            <a:off x="1157618" y="4475654"/>
            <a:ext cx="187560" cy="662760"/>
            <a:chOff x="1157618" y="4475654"/>
            <a:chExt cx="187560" cy="66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4EEB77A-B162-32AE-DE18-693FB1529F85}"/>
                    </a:ext>
                  </a:extLst>
                </p14:cNvPr>
                <p14:cNvContentPartPr/>
                <p14:nvPr/>
              </p14:nvContentPartPr>
              <p14:xfrm>
                <a:off x="1222778" y="4485374"/>
                <a:ext cx="360" cy="653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4EEB77A-B162-32AE-DE18-693FB1529F8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13778" y="4476374"/>
                  <a:ext cx="1800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5DA88A3-B8A2-BE92-1CA9-CE3A175A4358}"/>
                    </a:ext>
                  </a:extLst>
                </p14:cNvPr>
                <p14:cNvContentPartPr/>
                <p14:nvPr/>
              </p14:nvContentPartPr>
              <p14:xfrm>
                <a:off x="1157618" y="4475654"/>
                <a:ext cx="187560" cy="172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5DA88A3-B8A2-BE92-1CA9-CE3A175A435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8978" y="4466654"/>
                  <a:ext cx="20520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BFD841-96D6-FFB5-150F-3B755B93EB77}"/>
              </a:ext>
            </a:extLst>
          </p:cNvPr>
          <p:cNvGrpSpPr/>
          <p:nvPr/>
        </p:nvGrpSpPr>
        <p:grpSpPr>
          <a:xfrm>
            <a:off x="1128998" y="5818511"/>
            <a:ext cx="187560" cy="662760"/>
            <a:chOff x="1157618" y="4475654"/>
            <a:chExt cx="187560" cy="66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B7D0D33-F38B-0E3A-D911-1B08D0E28265}"/>
                    </a:ext>
                  </a:extLst>
                </p14:cNvPr>
                <p14:cNvContentPartPr/>
                <p14:nvPr/>
              </p14:nvContentPartPr>
              <p14:xfrm>
                <a:off x="1222778" y="4485374"/>
                <a:ext cx="360" cy="653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B7D0D33-F38B-0E3A-D911-1B08D0E2826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13778" y="4476374"/>
                  <a:ext cx="1800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3B6C9B8-D5AB-651C-6A3B-0132D4B631B9}"/>
                    </a:ext>
                  </a:extLst>
                </p14:cNvPr>
                <p14:cNvContentPartPr/>
                <p14:nvPr/>
              </p14:nvContentPartPr>
              <p14:xfrm>
                <a:off x="1157618" y="4475654"/>
                <a:ext cx="187560" cy="172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3B6C9B8-D5AB-651C-6A3B-0132D4B631B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48978" y="4466654"/>
                  <a:ext cx="205200" cy="190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4E73724-58E6-840E-DE9A-8902D745A06B}"/>
              </a:ext>
            </a:extLst>
          </p:cNvPr>
          <p:cNvSpPr txBox="1"/>
          <p:nvPr/>
        </p:nvSpPr>
        <p:spPr>
          <a:xfrm>
            <a:off x="1316558" y="5992297"/>
            <a:ext cx="245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Expected effects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3664A73-E224-2013-14CE-1661FEBED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03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ED6C4-118A-9EDB-1EAE-D1BE9F01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of scour effects on Capacity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04AD21-F094-D963-420A-E2D257C708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3668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Investigated capacity: arch ring’s ULS compression assessment resistance;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Investigated demand: springing thrust due to vertical loads;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Assessment resistance without scour: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241.787 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𝑘𝑁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&lt;387.44 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US" sz="2000" dirty="0"/>
                  <a:t>		no failure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Assessment resistance with scour: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241.787 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&gt;167.568 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US" sz="2000" dirty="0"/>
                  <a:t>		failure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However, is the arch’s ULS rupture the first failure mode reached by the bridge? </a:t>
                </a:r>
              </a:p>
              <a:p>
                <a:pPr lvl="1"/>
                <a:r>
                  <a:rPr lang="en-US" sz="1600" dirty="0"/>
                  <a:t>Or, the bridge collapsed due to other collapse mechanisms, which can be rapidly reached?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04AD21-F094-D963-420A-E2D257C708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36683"/>
              </a:xfrm>
              <a:blipFill>
                <a:blip r:embed="rId2"/>
                <a:stretch>
                  <a:fillRect l="-603" t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F1B537-3D08-8C51-B2DB-633C3B35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559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4A33B-B5E4-0183-5CF8-D38A03674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 June - Today’s Re-cap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E5ABE-8272-77E7-33A6-081927FCA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8352"/>
            <a:ext cx="10515600" cy="4922763"/>
          </a:xfrm>
        </p:spPr>
        <p:txBody>
          <a:bodyPr>
            <a:noAutofit/>
          </a:bodyPr>
          <a:lstStyle/>
          <a:p>
            <a:r>
              <a:rPr lang="en-US" sz="1200" dirty="0"/>
              <a:t>Supposing that effects of scour on demand are neglected for now;</a:t>
            </a:r>
          </a:p>
          <a:p>
            <a:pPr lvl="1"/>
            <a:r>
              <a:rPr lang="en-US" sz="1200" dirty="0"/>
              <a:t>As we do not have a relation between scour depth and demand;</a:t>
            </a:r>
          </a:p>
          <a:p>
            <a:pPr lvl="1"/>
            <a:endParaRPr lang="en-US" sz="1200" dirty="0"/>
          </a:p>
          <a:p>
            <a:r>
              <a:rPr lang="en-US" sz="1200" dirty="0"/>
              <a:t>By now, the effects of scour on capacity have been considered by applying a “reduction factor”;</a:t>
            </a:r>
          </a:p>
          <a:p>
            <a:pPr lvl="1"/>
            <a:r>
              <a:rPr lang="en-US" sz="1200" dirty="0"/>
              <a:t>However, other variables are also affected, e.g. the slice of the arch considered into the analysis (=b);</a:t>
            </a:r>
          </a:p>
          <a:p>
            <a:pPr lvl="2"/>
            <a:r>
              <a:rPr lang="en-US" sz="1200" dirty="0"/>
              <a:t>It is not uniform, i.e. = 1m, anymore if the arch has cracks;</a:t>
            </a:r>
          </a:p>
          <a:p>
            <a:pPr lvl="2"/>
            <a:endParaRPr lang="en-US" sz="1200" dirty="0"/>
          </a:p>
          <a:p>
            <a:r>
              <a:rPr lang="en-US" sz="1200" dirty="0"/>
              <a:t>And, supposing that the arch is the only vulnerable element;</a:t>
            </a:r>
          </a:p>
          <a:p>
            <a:pPr lvl="1"/>
            <a:r>
              <a:rPr lang="en-US" sz="1200" dirty="0"/>
              <a:t>The deterministic framework could be considered as finished for scour effects;</a:t>
            </a:r>
          </a:p>
          <a:p>
            <a:pPr lvl="3"/>
            <a:r>
              <a:rPr lang="en-US" sz="1200" dirty="0"/>
              <a:t>However, we do not have a relation between scour depth and crack extension;</a:t>
            </a:r>
          </a:p>
          <a:p>
            <a:pPr lvl="3"/>
            <a:r>
              <a:rPr lang="en-US" sz="1200" dirty="0"/>
              <a:t>Also, for now, only diagonal cracks have been investigated;</a:t>
            </a:r>
          </a:p>
          <a:p>
            <a:pPr marL="1371600" lvl="3" indent="0">
              <a:buNone/>
            </a:pPr>
            <a:endParaRPr lang="en-US" sz="1200" dirty="0"/>
          </a:p>
          <a:p>
            <a:r>
              <a:rPr lang="en-US" sz="1200" dirty="0"/>
              <a:t>Then, considering all these assumptions, Monte Carlo Simulations for producing damage data, i.e. failure probability vs flood depth, could be carried out for</a:t>
            </a:r>
            <a:r>
              <a:rPr lang="en-US" sz="1200" dirty="0">
                <a:highlight>
                  <a:srgbClr val="FFD7FF"/>
                </a:highlight>
              </a:rPr>
              <a:t> the considered geometry,</a:t>
            </a:r>
            <a:r>
              <a:rPr lang="en-US" sz="1200" dirty="0"/>
              <a:t> while varying material’s properties for each considered flood depth;</a:t>
            </a:r>
          </a:p>
          <a:p>
            <a:pPr lvl="1"/>
            <a:r>
              <a:rPr lang="en-US" sz="1200" dirty="0"/>
              <a:t>A relation between scour depth and flood depth has to be adopted yet;</a:t>
            </a:r>
          </a:p>
          <a:p>
            <a:pPr lvl="1"/>
            <a:r>
              <a:rPr lang="en-US" sz="1200" dirty="0"/>
              <a:t>Next work consists of applying water actions;</a:t>
            </a:r>
          </a:p>
          <a:p>
            <a:pPr lvl="1"/>
            <a:endParaRPr lang="en-US" sz="1200" dirty="0"/>
          </a:p>
          <a:p>
            <a:r>
              <a:rPr lang="en-US" sz="1200" dirty="0"/>
              <a:t>Bridge classes come from repeating the above calculations for damage data by varying the bridge’s geometry;</a:t>
            </a:r>
          </a:p>
          <a:p>
            <a:pPr lvl="3"/>
            <a:endParaRPr lang="en-US" sz="1200" dirty="0"/>
          </a:p>
          <a:p>
            <a:r>
              <a:rPr lang="en-US" sz="1200" dirty="0"/>
              <a:t>What can the framework do by now?</a:t>
            </a:r>
          </a:p>
          <a:p>
            <a:pPr lvl="1"/>
            <a:r>
              <a:rPr lang="en-US" sz="1200" dirty="0"/>
              <a:t>It can assess the resistance of a masonry arch at the ULS under vertical loads without and with scour, and without flood actions;</a:t>
            </a:r>
          </a:p>
          <a:p>
            <a:pPr lvl="2"/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</a:rPr>
              <a:t>What about uncertainties in the model? The DMRB suggests to use a DEMAND partial factor greater or at least equal to 1;</a:t>
            </a:r>
            <a:endParaRPr 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045283-48AD-52E3-16D2-21A972BF31AF}"/>
                  </a:ext>
                </a:extLst>
              </p14:cNvPr>
              <p14:cNvContentPartPr/>
              <p14:nvPr/>
            </p14:nvContentPartPr>
            <p14:xfrm>
              <a:off x="2234738" y="221521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045283-48AD-52E3-16D2-21A972BF31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5738" y="220621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7B276E5-FDBD-2151-78D2-98CE1EC5F6C4}"/>
                  </a:ext>
                </a:extLst>
              </p14:cNvPr>
              <p14:cNvContentPartPr/>
              <p14:nvPr/>
            </p14:nvContentPartPr>
            <p14:xfrm>
              <a:off x="3590498" y="3999734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7B276E5-FDBD-2151-78D2-98CE1EC5F6C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1498" y="399073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54031-8EE0-1360-35BC-EE91E3035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38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44BD3-8F0E-8DB2-215D-8AC6FF76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develop bridge classes?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2ABD991-67D3-456C-6395-1024DB182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520"/>
          <a:stretch/>
        </p:blipFill>
        <p:spPr>
          <a:xfrm>
            <a:off x="838199" y="4247059"/>
            <a:ext cx="5257801" cy="2245815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1289C22-D193-F2DB-EB24-DCFEB9EA1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20"/>
          <a:stretch/>
        </p:blipFill>
        <p:spPr>
          <a:xfrm>
            <a:off x="5989675" y="4247059"/>
            <a:ext cx="3498111" cy="2245815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39CDD7CA-536A-3348-D525-F1BF585BF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23141"/>
            <a:ext cx="6508897" cy="22097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4FD41C-82B8-D4F5-C8DF-8747D405300C}"/>
              </a:ext>
            </a:extLst>
          </p:cNvPr>
          <p:cNvSpPr txBox="1"/>
          <p:nvPr/>
        </p:nvSpPr>
        <p:spPr>
          <a:xfrm>
            <a:off x="7549116" y="2020187"/>
            <a:ext cx="43806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-”Comparing” the fragilities of bridges with same dimensions but different no. of spans, for example?</a:t>
            </a:r>
          </a:p>
          <a:p>
            <a:endParaRPr lang="en-US" dirty="0"/>
          </a:p>
          <a:p>
            <a:r>
              <a:rPr lang="en-US" dirty="0"/>
              <a:t>-From the investigated datasets, we know the extreme values of no. of spans, and span length for instance;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D058C9B-8F0A-CFE3-FDFD-6F3822210532}"/>
                  </a:ext>
                </a:extLst>
              </p14:cNvPr>
              <p14:cNvContentPartPr/>
              <p14:nvPr/>
            </p14:nvContentPartPr>
            <p14:xfrm>
              <a:off x="6430178" y="3050540"/>
              <a:ext cx="840960" cy="492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D058C9B-8F0A-CFE3-FDFD-6F38222105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1538" y="3041540"/>
                <a:ext cx="85860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3E9485B-0DDC-A9C9-D308-DA0027FFEFCA}"/>
                  </a:ext>
                </a:extLst>
              </p14:cNvPr>
              <p14:cNvContentPartPr/>
              <p14:nvPr/>
            </p14:nvContentPartPr>
            <p14:xfrm>
              <a:off x="9075818" y="5074460"/>
              <a:ext cx="1342800" cy="831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3E9485B-0DDC-A9C9-D308-DA0027FFEF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66818" y="5065820"/>
                <a:ext cx="1360440" cy="849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0C814-7401-6167-F283-608BB9207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194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6DFF5-5280-E5E5-8A6A-A0523A7E0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98F95-C7C2-A870-E29C-0973466D7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Investigate effects of scour on demand;</a:t>
            </a:r>
          </a:p>
          <a:p>
            <a:pPr lvl="1"/>
            <a:r>
              <a:rPr lang="en-US" dirty="0"/>
              <a:t>Arch;</a:t>
            </a:r>
          </a:p>
          <a:p>
            <a:pPr lvl="1"/>
            <a:r>
              <a:rPr lang="en-US" dirty="0"/>
              <a:t>Foundation;</a:t>
            </a:r>
          </a:p>
          <a:p>
            <a:r>
              <a:rPr lang="en-US" dirty="0"/>
              <a:t>Investigate how flood depth and scour depth are related;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F47C90-9BDA-AFD1-7039-26B6080D0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91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4981-6EA9-4BAA-14A1-8F90426F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solution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D32597-8715-4F62-478B-FC287DDEF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4663801"/>
              </p:ext>
            </p:extLst>
          </p:nvPr>
        </p:nvGraphicFramePr>
        <p:xfrm>
          <a:off x="638175" y="1797049"/>
          <a:ext cx="11125200" cy="4803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F3FFC-1F22-3A41-E731-AA94AB3F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369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B642-1D7A-D035-B049-A7B8A54F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Scour effects on DEMAND acting on the arch.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DC4E6F-1E61-7027-4267-7C5A92DC7B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586192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Tubaldi et al. (2018) found that the maximum vertical load bearable by a bridge does not change with scour depth;</a:t>
                </a:r>
              </a:p>
              <a:p>
                <a:pPr lvl="1"/>
                <a:r>
                  <a:rPr lang="en-US" dirty="0"/>
                  <a:t>As long as scour depth values are far from the one which induces collapse;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Now, at the collapse scour depth, original vertical loads are not vertical anymore because of the superstructure’s displacements;</a:t>
                </a:r>
              </a:p>
              <a:p>
                <a:pPr lvl="1"/>
                <a:r>
                  <a:rPr lang="en-US" dirty="0"/>
                  <a:t>Superstructure’s displacements caused by a foundation’s rigid rotation;</a:t>
                </a:r>
              </a:p>
              <a:p>
                <a:pPr lvl="1"/>
                <a:r>
                  <a:rPr lang="en-US" dirty="0"/>
                  <a:t>It is more likely that original vertical loads are now inclined of the same angle of foundation’s base;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To account for cracks, the DEMAND is not computed anymore per unit length;</a:t>
                </a:r>
              </a:p>
              <a:p>
                <a:pPr lvl="1"/>
                <a:r>
                  <a:rPr lang="en-US" dirty="0"/>
                  <a:t>This reduces the loads;</a:t>
                </a:r>
              </a:p>
              <a:p>
                <a:endParaRPr lang="en-US" dirty="0"/>
              </a:p>
              <a:p>
                <a:r>
                  <a:rPr lang="en-US" dirty="0"/>
                  <a:t>To account for loads’ eccentricity, the capacity reduction factor from EN 6 (pg. 63) can be used to increase mainly vertical loads at the ULS: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𝐸𝑑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𝑅𝑑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𝐸𝑑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	implies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𝐸𝑑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𝐸𝑑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𝑣𝑒𝑟𝑡𝑖𝑐𝑎𝑙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𝑙𝑜𝑎𝑑𝑠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h𝑜𝑟𝑖𝑧𝑜𝑛𝑡𝑎𝑙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𝑙𝑜𝑎𝑑𝑠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𝑏𝑒𝑛𝑑𝑖𝑛𝑔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𝑚𝑜𝑚𝑒𝑛𝑡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)≥0.9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DC4E6F-1E61-7027-4267-7C5A92DC7B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586192"/>
              </a:xfrm>
              <a:blipFill>
                <a:blip r:embed="rId2"/>
                <a:stretch>
                  <a:fillRect l="-241" t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067DC8B5-0112-3CD2-26E7-6B126F129674}"/>
              </a:ext>
            </a:extLst>
          </p:cNvPr>
          <p:cNvSpPr/>
          <p:nvPr/>
        </p:nvSpPr>
        <p:spPr>
          <a:xfrm>
            <a:off x="11248222" y="3139807"/>
            <a:ext cx="330506" cy="8064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CC0B79-7059-5581-18EF-B780B9CE287F}"/>
              </a:ext>
            </a:extLst>
          </p:cNvPr>
          <p:cNvCxnSpPr/>
          <p:nvPr/>
        </p:nvCxnSpPr>
        <p:spPr>
          <a:xfrm>
            <a:off x="11413475" y="2346593"/>
            <a:ext cx="0" cy="749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9ADBAAD-0333-5C7F-E5EF-7F1DB07E73F8}"/>
              </a:ext>
            </a:extLst>
          </p:cNvPr>
          <p:cNvSpPr/>
          <p:nvPr/>
        </p:nvSpPr>
        <p:spPr>
          <a:xfrm rot="21009086">
            <a:off x="11423825" y="5068545"/>
            <a:ext cx="328482" cy="928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AB158C-5715-C7FC-4627-A714FD528286}"/>
              </a:ext>
            </a:extLst>
          </p:cNvPr>
          <p:cNvCxnSpPr/>
          <p:nvPr/>
        </p:nvCxnSpPr>
        <p:spPr>
          <a:xfrm>
            <a:off x="11516088" y="4298149"/>
            <a:ext cx="0" cy="749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885937-A117-4C68-A229-EC07D0DA3405}"/>
              </a:ext>
            </a:extLst>
          </p:cNvPr>
          <p:cNvCxnSpPr>
            <a:cxnSpLocks/>
          </p:cNvCxnSpPr>
          <p:nvPr/>
        </p:nvCxnSpPr>
        <p:spPr>
          <a:xfrm flipH="1">
            <a:off x="11312080" y="4889007"/>
            <a:ext cx="366776" cy="60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589ECB-8C4C-22E3-5837-15C632D9D1C4}"/>
              </a:ext>
            </a:extLst>
          </p:cNvPr>
          <p:cNvCxnSpPr/>
          <p:nvPr/>
        </p:nvCxnSpPr>
        <p:spPr>
          <a:xfrm>
            <a:off x="11312080" y="4444678"/>
            <a:ext cx="169283" cy="602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9A332E-49DD-0786-0FAA-D846355DFB12}"/>
              </a:ext>
            </a:extLst>
          </p:cNvPr>
          <p:cNvSpPr txBox="1"/>
          <p:nvPr/>
        </p:nvSpPr>
        <p:spPr>
          <a:xfrm>
            <a:off x="11005853" y="1690688"/>
            <a:ext cx="114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Side view: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531CBE-8763-ACE5-754F-E8584439477C}"/>
              </a:ext>
            </a:extLst>
          </p:cNvPr>
          <p:cNvSpPr/>
          <p:nvPr/>
        </p:nvSpPr>
        <p:spPr>
          <a:xfrm>
            <a:off x="980501" y="6018674"/>
            <a:ext cx="165253" cy="679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Block Arc 24">
            <a:extLst>
              <a:ext uri="{FF2B5EF4-FFF2-40B4-BE49-F238E27FC236}">
                <a16:creationId xmlns:a16="http://schemas.microsoft.com/office/drawing/2014/main" id="{0019BD07-4E80-E3FD-41C9-48910C50B1DD}"/>
              </a:ext>
            </a:extLst>
          </p:cNvPr>
          <p:cNvSpPr/>
          <p:nvPr/>
        </p:nvSpPr>
        <p:spPr>
          <a:xfrm>
            <a:off x="980501" y="5715710"/>
            <a:ext cx="1013551" cy="605928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5F2F8E-6268-F6EE-2C00-BBC119BD3C94}"/>
              </a:ext>
            </a:extLst>
          </p:cNvPr>
          <p:cNvSpPr/>
          <p:nvPr/>
        </p:nvSpPr>
        <p:spPr>
          <a:xfrm>
            <a:off x="1828799" y="6018674"/>
            <a:ext cx="165253" cy="679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628579-20F4-C362-16B6-EE256F6F1C2E}"/>
              </a:ext>
            </a:extLst>
          </p:cNvPr>
          <p:cNvCxnSpPr/>
          <p:nvPr/>
        </p:nvCxnSpPr>
        <p:spPr>
          <a:xfrm>
            <a:off x="1474425" y="4949082"/>
            <a:ext cx="0" cy="749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650D298-2AB6-BB60-9FA2-0EF9FB93AEDF}"/>
              </a:ext>
            </a:extLst>
          </p:cNvPr>
          <p:cNvSpPr txBox="1"/>
          <p:nvPr/>
        </p:nvSpPr>
        <p:spPr>
          <a:xfrm>
            <a:off x="165908" y="5060638"/>
            <a:ext cx="114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In-front view: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63F12F2-F140-A68A-CE33-5624CD8CD18F}"/>
                  </a:ext>
                </a:extLst>
              </p:cNvPr>
              <p:cNvSpPr txBox="1"/>
              <p:nvPr/>
            </p:nvSpPr>
            <p:spPr>
              <a:xfrm>
                <a:off x="1520167" y="5113847"/>
                <a:ext cx="516213" cy="36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63F12F2-F140-A68A-CE33-5624CD8CD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167" y="5113847"/>
                <a:ext cx="516213" cy="3686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E9984F-2A0B-4EA3-B078-874DF17FF869}"/>
                  </a:ext>
                </a:extLst>
              </p:cNvPr>
              <p:cNvSpPr txBox="1"/>
              <p:nvPr/>
            </p:nvSpPr>
            <p:spPr>
              <a:xfrm>
                <a:off x="11389708" y="2454074"/>
                <a:ext cx="516213" cy="36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E9984F-2A0B-4EA3-B078-874DF17FF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9708" y="2454074"/>
                <a:ext cx="516213" cy="368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FE0B92F-1E1D-F42F-CE39-CAE95E94E53C}"/>
                  </a:ext>
                </a:extLst>
              </p:cNvPr>
              <p:cNvSpPr txBox="1"/>
              <p:nvPr/>
            </p:nvSpPr>
            <p:spPr>
              <a:xfrm>
                <a:off x="11516088" y="4352750"/>
                <a:ext cx="516213" cy="36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FE0B92F-1E1D-F42F-CE39-CAE95E94E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6088" y="4352750"/>
                <a:ext cx="516213" cy="3686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5C1C724-4C0E-8AC7-1CA2-4118ED034CD8}"/>
                  </a:ext>
                </a:extLst>
              </p:cNvPr>
              <p:cNvSpPr txBox="1"/>
              <p:nvPr/>
            </p:nvSpPr>
            <p:spPr>
              <a:xfrm>
                <a:off x="11615927" y="4788643"/>
                <a:ext cx="516213" cy="368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5C1C724-4C0E-8AC7-1CA2-4118ED034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5927" y="4788643"/>
                <a:ext cx="516213" cy="3686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8C15548E-08B7-FF9C-E9F8-BF6271E5A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872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2548-82D9-662A-FE16-963A99BD4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Scour effects on DEMAND acting on the arch.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92A2C0-9B3E-F7FC-431E-4013041A0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greater value of springing thrust will be by increasing the vertical loads acting, </a:t>
                </a:r>
                <a:r>
                  <a:rPr lang="en-US" dirty="0" err="1"/>
                  <a:t>NEd</a:t>
                </a:r>
                <a:r>
                  <a:rPr lang="en-US" dirty="0"/>
                  <a:t>, acting on the arch;</a:t>
                </a:r>
              </a:p>
              <a:p>
                <a:pPr lvl="1"/>
                <a:r>
                  <a:rPr lang="en-US" dirty="0"/>
                  <a:t>Namely:</a:t>
                </a:r>
              </a:p>
              <a:p>
                <a:pPr lvl="2"/>
                <a:r>
                  <a:rPr lang="en-US" dirty="0"/>
                  <a:t>With no scour:</a:t>
                </a:r>
              </a:p>
              <a:p>
                <a:pPr marL="914400" lvl="2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𝑓𝐿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e>
                    </m:nary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𝑓𝐿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  <m:r>
                                              <a:rPr lang="en-GB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GB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GB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𝐸𝑑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f>
                                          <m:fPr>
                                            <m:ctrlPr>
                                              <a:rPr lang="en-US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GB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den>
                                        </m:f>
                                        <m:r>
                                          <a:rPr lang="en-GB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GB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𝐸𝑑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nary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14400" lvl="2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With scour: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𝑓𝐿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GB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e>
                    </m:nary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𝑓𝐿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ad>
                          <m:radPr>
                            <m:degHide m:val="on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f>
                                          <m:fPr>
                                            <m:ctrlPr>
                                              <a:rPr lang="en-GB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GB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b="0" i="1" smtClean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𝐸𝑑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l-GR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Φ</m:t>
                                            </m:r>
                                          </m:den>
                                        </m:f>
                                      </m:num>
                                      <m:den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den>
                                        </m:f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GB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𝐸𝑑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l-GR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Φ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92A2C0-9B3E-F7FC-431E-4013041A0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9A03F-73F9-80FE-8450-C2E3EF977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151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74685-7D84-AE08-D432-33CFD13B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Scour effects on CAPACITY of the pier’s base.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61144-4514-BE96-5DC7-01734726A2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141132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800" dirty="0"/>
                  <a:t>To account for stress concentration (such as the one at the pier’s base):</a:t>
                </a:r>
              </a:p>
              <a:p>
                <a:pPr lvl="1"/>
                <a:r>
                  <a:rPr lang="en-US" sz="1800" dirty="0"/>
                  <a:t>In general, where hinges take places (thus in the arch too);</a:t>
                </a:r>
              </a:p>
              <a:p>
                <a:pPr lvl="2" algn="ctr"/>
                <a:r>
                  <a:rPr lang="en-US" sz="1800" dirty="0"/>
                  <a:t>For eccentric axial force at the ULS, both in-plane and out-of-plane, NTC 2018 suggests (pg. 265): </a:t>
                </a:r>
              </a:p>
              <a:p>
                <a:pPr marL="914400" lvl="2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=0.85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800" dirty="0"/>
                  <a:t>;</a:t>
                </a:r>
              </a:p>
              <a:p>
                <a:pPr lvl="3"/>
                <a:r>
                  <a:rPr lang="en-US" dirty="0"/>
                  <a:t>See also Como (2013), pg. 523;</a:t>
                </a:r>
              </a:p>
              <a:p>
                <a:pPr lvl="8"/>
                <a:endParaRPr lang="en-US" dirty="0"/>
              </a:p>
              <a:p>
                <a:pPr lvl="8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C61144-4514-BE96-5DC7-01734726A2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1411327"/>
              </a:xfrm>
              <a:blipFill>
                <a:blip r:embed="rId2"/>
                <a:stretch>
                  <a:fillRect l="-362" t="-4425" b="-4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D6E36E8-B211-9BC1-AA9D-E87F2690C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21" y="3227080"/>
            <a:ext cx="2508239" cy="3533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C3C9E8-E25D-AE0F-7199-4BDE9CAE6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139" y="3227081"/>
            <a:ext cx="2663861" cy="353350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1757BB3-5753-CC30-3047-3D487CE3904A}"/>
              </a:ext>
            </a:extLst>
          </p:cNvPr>
          <p:cNvSpPr/>
          <p:nvPr/>
        </p:nvSpPr>
        <p:spPr>
          <a:xfrm>
            <a:off x="1487276" y="5673686"/>
            <a:ext cx="110169" cy="11016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F55141-7581-54CE-076D-731594AFDF40}"/>
              </a:ext>
            </a:extLst>
          </p:cNvPr>
          <p:cNvSpPr txBox="1"/>
          <p:nvPr/>
        </p:nvSpPr>
        <p:spPr>
          <a:xfrm>
            <a:off x="167645" y="4004840"/>
            <a:ext cx="10708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orange point indicates the hinge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980FF9-8222-6974-2EBD-0839DCB8106A}"/>
              </a:ext>
            </a:extLst>
          </p:cNvPr>
          <p:cNvSpPr txBox="1"/>
          <p:nvPr/>
        </p:nvSpPr>
        <p:spPr>
          <a:xfrm>
            <a:off x="1597445" y="5312780"/>
            <a:ext cx="404975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E6B237-A790-87DC-4A07-B5214733500E}"/>
              </a:ext>
            </a:extLst>
          </p:cNvPr>
          <p:cNvCxnSpPr/>
          <p:nvPr/>
        </p:nvCxnSpPr>
        <p:spPr>
          <a:xfrm>
            <a:off x="1938622" y="2998381"/>
            <a:ext cx="0" cy="14141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A5F40A-10B0-F740-6F11-57BAEBE89F62}"/>
              </a:ext>
            </a:extLst>
          </p:cNvPr>
          <p:cNvCxnSpPr>
            <a:cxnSpLocks/>
          </p:cNvCxnSpPr>
          <p:nvPr/>
        </p:nvCxnSpPr>
        <p:spPr>
          <a:xfrm>
            <a:off x="1487276" y="3817088"/>
            <a:ext cx="0" cy="17579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6C1F66-7A97-85CC-D4A6-3D101F66382A}"/>
              </a:ext>
            </a:extLst>
          </p:cNvPr>
          <p:cNvCxnSpPr>
            <a:cxnSpLocks/>
          </p:cNvCxnSpPr>
          <p:nvPr/>
        </p:nvCxnSpPr>
        <p:spPr>
          <a:xfrm>
            <a:off x="2091022" y="4412512"/>
            <a:ext cx="0" cy="9002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8D8C340-842E-292E-978F-7A0C8366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569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F9064-FF64-2883-5353-02D96AE1A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Scour effects on DEMAND on the foundation.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4D4DC4-04A8-9BED-7390-F00C024DC1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Supposing that only the effects of vertical loads N are examined;</a:t>
                </a:r>
              </a:p>
              <a:p>
                <a:pPr lvl="1"/>
                <a:r>
                  <a:rPr lang="en-US" dirty="0"/>
                  <a:t>The horizontal components of the load resultant is neglected;</a:t>
                </a:r>
              </a:p>
              <a:p>
                <a:endParaRPr lang="en-US" dirty="0"/>
              </a:p>
              <a:p>
                <a:r>
                  <a:rPr lang="en-US" dirty="0"/>
                  <a:t>Prior to hinge formation: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𝐶𝐷</m:t>
                        </m:r>
                      </m:den>
                    </m:f>
                  </m:oMath>
                </a14:m>
                <a:r>
                  <a:rPr lang="en-US" b="0" dirty="0"/>
                  <a:t>			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b="0" dirty="0"/>
              </a:p>
              <a:p>
                <a:r>
                  <a:rPr lang="en-US" dirty="0"/>
                  <a:t>Posterior to hinge formation: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𝐶𝐸</m:t>
                        </m:r>
                      </m:den>
                    </m:f>
                  </m:oMath>
                </a14:m>
                <a:endParaRPr lang="en-GB" dirty="0"/>
              </a:p>
              <a:p>
                <a:pPr lvl="1"/>
                <a:endParaRPr lang="en-GB" b="0" dirty="0"/>
              </a:p>
              <a:p>
                <a:r>
                  <a:rPr lang="en-GB" dirty="0"/>
                  <a:t>What happens is: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𝐶𝐸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𝐶𝐷</m:t>
                        </m:r>
                      </m:den>
                    </m:f>
                  </m:oMath>
                </a14:m>
                <a:endParaRPr lang="en-GB" b="0" dirty="0"/>
              </a:p>
              <a:p>
                <a:endParaRPr lang="en-GB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4D4DC4-04A8-9BED-7390-F00C024DC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FF8AAC-E647-42D9-1346-8D288635E1DE}"/>
              </a:ext>
            </a:extLst>
          </p:cNvPr>
          <p:cNvCxnSpPr/>
          <p:nvPr/>
        </p:nvCxnSpPr>
        <p:spPr>
          <a:xfrm flipV="1">
            <a:off x="4891488" y="5199962"/>
            <a:ext cx="0" cy="1233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62CF96-C1BC-880C-A05A-F10DA3B8D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975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8FB20-8269-B897-9C73-7E2FDC7B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and DEMAND equations for the foundation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083FA2-9EA4-4284-365C-86EACA987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4060" y="1690688"/>
            <a:ext cx="5031995" cy="495017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D8136-0642-935F-1AD9-66D27AD12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605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2AAB-FF77-539F-F377-8202C32C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Flow discharge estimation.</a:t>
            </a:r>
            <a:br>
              <a:rPr lang="en-US" sz="2800" dirty="0"/>
            </a:br>
            <a:r>
              <a:rPr lang="en-US" sz="2800" dirty="0"/>
              <a:t>NCHRP 15-61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4A827-BD78-F5BB-3BE9-239DFB2E4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189" y="1825625"/>
            <a:ext cx="11582377" cy="1470468"/>
          </a:xfrm>
        </p:spPr>
        <p:txBody>
          <a:bodyPr numCol="2">
            <a:normAutofit fontScale="92500" lnSpcReduction="10000"/>
          </a:bodyPr>
          <a:lstStyle/>
          <a:p>
            <a:r>
              <a:rPr lang="en-US" sz="2400" dirty="0"/>
              <a:t>Chapter 5. Temporal and Spatial Adaptation</a:t>
            </a:r>
          </a:p>
          <a:p>
            <a:pPr marL="0" indent="0">
              <a:buNone/>
            </a:pPr>
            <a:r>
              <a:rPr lang="en-US" sz="2400" dirty="0"/>
              <a:t>of Projected Precipitation for Rainfall/Runoff Modeling;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Chapter 6. Statistical and Index Methods for Projecting Discharges;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39ED20-3DB9-6EAD-B430-BDB87AD50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207AA-DEF1-15C6-4165-44DF7292E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074" y="2759062"/>
            <a:ext cx="3066111" cy="3885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6BEC6F-C4EC-ACFD-4706-2221BF15A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5"/>
          <a:stretch/>
        </p:blipFill>
        <p:spPr>
          <a:xfrm>
            <a:off x="5957776" y="2748429"/>
            <a:ext cx="5318303" cy="200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049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AC9C-C858-25AE-5D95-73EA59DB9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Flow discharge estimation.</a:t>
            </a:r>
            <a:br>
              <a:rPr lang="en-US" sz="3200" dirty="0"/>
            </a:br>
            <a:r>
              <a:rPr lang="en-US" sz="3200" dirty="0"/>
              <a:t>CD 356. Design of highway structures for hydraulic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270F-545F-060A-10B1-E65EC93A1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Design fluvial flow:</a:t>
            </a:r>
          </a:p>
          <a:p>
            <a:pPr lvl="2"/>
            <a:r>
              <a:rPr lang="en-US" dirty="0"/>
              <a:t>Flood flows:</a:t>
            </a:r>
          </a:p>
          <a:p>
            <a:pPr lvl="3"/>
            <a:r>
              <a:rPr lang="en-US" dirty="0"/>
              <a:t>Two available methodologies:</a:t>
            </a:r>
          </a:p>
          <a:p>
            <a:pPr lvl="4"/>
            <a:r>
              <a:rPr lang="en-US" dirty="0"/>
              <a:t>Environment Agency. Defra / Environment Agency. SC050050, 'Improving the FEH statistical procedures for flood frequency estimation’;</a:t>
            </a:r>
          </a:p>
          <a:p>
            <a:pPr lvl="4"/>
            <a:r>
              <a:rPr lang="en-US" dirty="0"/>
              <a:t>FEH = Flood Estimation Handbook;</a:t>
            </a:r>
          </a:p>
          <a:p>
            <a:pPr lvl="4"/>
            <a:r>
              <a:rPr lang="en-US" dirty="0"/>
              <a:t>In the UK, the FEH methods are usually applied;		</a:t>
            </a:r>
          </a:p>
          <a:p>
            <a:pPr marL="914400" lvl="2" indent="0">
              <a:buNone/>
            </a:pPr>
            <a:endParaRPr lang="en-US" dirty="0"/>
          </a:p>
          <a:p>
            <a:pPr lvl="3"/>
            <a:r>
              <a:rPr lang="en-US" dirty="0"/>
              <a:t>Wallingford </a:t>
            </a:r>
            <a:r>
              <a:rPr lang="en-US" dirty="0" err="1"/>
              <a:t>HydroSolutions</a:t>
            </a:r>
            <a:r>
              <a:rPr lang="en-US" dirty="0"/>
              <a:t> Ltd 2016. Centre for Ecology &amp; Hydrology. </a:t>
            </a:r>
            <a:r>
              <a:rPr lang="en-US" dirty="0" err="1"/>
              <a:t>ReFH</a:t>
            </a:r>
            <a:r>
              <a:rPr lang="en-US" dirty="0"/>
              <a:t> 2.2: Technical Guidance, 'The </a:t>
            </a:r>
            <a:r>
              <a:rPr lang="en-US" dirty="0" err="1"/>
              <a:t>Revitalised</a:t>
            </a:r>
            <a:r>
              <a:rPr lang="en-US" dirty="0"/>
              <a:t> Flood Hydrograph Model’;</a:t>
            </a:r>
          </a:p>
          <a:p>
            <a:pPr lvl="4"/>
            <a:r>
              <a:rPr lang="en-US" dirty="0"/>
              <a:t>Implemented software package;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Appendix B. Methods for deriving input parameters;</a:t>
            </a:r>
          </a:p>
          <a:p>
            <a:pPr lvl="2"/>
            <a:r>
              <a:rPr lang="en-US" dirty="0"/>
              <a:t>Flood flows;</a:t>
            </a:r>
          </a:p>
          <a:p>
            <a:pPr lvl="2"/>
            <a:r>
              <a:rPr lang="en-US" dirty="0"/>
              <a:t>Water levels and flood depths;</a:t>
            </a:r>
          </a:p>
          <a:p>
            <a:pPr lvl="2"/>
            <a:r>
              <a:rPr lang="en-US" dirty="0"/>
              <a:t>Estimation of flow velocity;</a:t>
            </a:r>
          </a:p>
          <a:p>
            <a:pPr lvl="2"/>
            <a:r>
              <a:rPr lang="en-US" dirty="0"/>
              <a:t>Simple assessment of the effects of the structure;</a:t>
            </a:r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EA1D9-DEE7-86EB-00EB-1E5C7A4E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550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B1B92-47CA-F804-A142-21B9C0D9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Relation between scour depth and flood depth.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BD 97/12. The Assessment of Scour and Other Hydraulic Actions at Highway Structures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4B103C-F4A3-3265-DD20-3071787E3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406" r="21012" b="36640"/>
          <a:stretch/>
        </p:blipFill>
        <p:spPr>
          <a:xfrm>
            <a:off x="136528" y="1889419"/>
            <a:ext cx="4769746" cy="4603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9448F0-E173-C696-3FAC-45579BE9D9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2" r="18094" b="22275"/>
          <a:stretch/>
        </p:blipFill>
        <p:spPr>
          <a:xfrm>
            <a:off x="4916875" y="3266954"/>
            <a:ext cx="1409756" cy="463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D37286-EA7B-8087-097D-C864D64A6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935" y="4114219"/>
            <a:ext cx="1307058" cy="1347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334C3B-7250-BC84-3AD4-5F1D1AEA2949}"/>
              </a:ext>
            </a:extLst>
          </p:cNvPr>
          <p:cNvSpPr txBox="1"/>
          <p:nvPr/>
        </p:nvSpPr>
        <p:spPr>
          <a:xfrm>
            <a:off x="5056826" y="5754211"/>
            <a:ext cx="4576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Scour depth = constriction scour + local scour</a:t>
            </a:r>
          </a:p>
          <a:p>
            <a:endParaRPr lang="en-US" sz="1200" dirty="0"/>
          </a:p>
          <a:p>
            <a:r>
              <a:rPr lang="en-US" sz="1200" dirty="0"/>
              <a:t>Constriction scour = function(flow discharge)=function(flood depth)</a:t>
            </a:r>
          </a:p>
          <a:p>
            <a:endParaRPr lang="en-US" sz="1200" dirty="0"/>
          </a:p>
          <a:p>
            <a:r>
              <a:rPr lang="en-US" sz="1200" dirty="0"/>
              <a:t>Local scour – function(pier’s geometry)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2CB78B-D6A9-41FF-713B-9DC6C76A0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993" y="4304538"/>
            <a:ext cx="3091152" cy="7386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A92C1C-E935-C128-2899-791B55A75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3123" y="5070859"/>
            <a:ext cx="2019890" cy="7818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3F9ED8-5A77-6A38-3EA6-3A1CF570B5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280" r="39755"/>
          <a:stretch/>
        </p:blipFill>
        <p:spPr>
          <a:xfrm>
            <a:off x="9718157" y="5717866"/>
            <a:ext cx="1490578" cy="10521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F64AA5-6713-A500-0B52-BBBFF1A83D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7232" y="2920953"/>
            <a:ext cx="2701973" cy="1288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B5E068-BF89-7205-7C7F-20BDE8A3F8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4444" y="2799440"/>
            <a:ext cx="2268467" cy="1416811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B818E85-90E8-C30E-361A-2D126D4E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45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4AD2-B683-F727-3BDC-7A827D5DC0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22 – 29 June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802CF-9DE9-E035-4F71-A06701CCE6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FF080-76B0-0232-7625-F3FD9DC9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046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12C93-5007-B29B-09F9-FF8AEC470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Scour depth estimation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AC5C2-415B-0B61-1F84-3CE2E02B9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Highways England (HE) does not apply neither the HEC-18 nor TAMU equation for estimating scour depth;</a:t>
            </a:r>
          </a:p>
          <a:p>
            <a:pPr lvl="1"/>
            <a:r>
              <a:rPr lang="en-US" dirty="0"/>
              <a:t>Indeed, HE applies the DMRB procedure (BD 97/12), such as other UK highway agencies;</a:t>
            </a:r>
          </a:p>
          <a:p>
            <a:pPr lvl="2"/>
            <a:r>
              <a:rPr lang="en-US" dirty="0"/>
              <a:t>This can be double-checked here:</a:t>
            </a:r>
          </a:p>
          <a:p>
            <a:pPr lvl="3"/>
            <a:r>
              <a:rPr lang="en-US" dirty="0">
                <a:hlinkClick r:id="rId2"/>
              </a:rPr>
              <a:t>https://www.thenbs.com/PublicationIndex/documents/details?Pub=HA&amp;DocID=301113</a:t>
            </a:r>
            <a:r>
              <a:rPr lang="en-US" dirty="0"/>
              <a:t>;</a:t>
            </a:r>
          </a:p>
          <a:p>
            <a:pPr lvl="3"/>
            <a:r>
              <a:rPr lang="en-US" dirty="0">
                <a:hlinkClick r:id="rId3"/>
              </a:rPr>
              <a:t>https://assets.publishing.service.gov.uk/government/uploads/system/uploads/attachment_data/file/935592/101497_redacted.pdf</a:t>
            </a:r>
            <a:r>
              <a:rPr lang="en-US" dirty="0"/>
              <a:t>;</a:t>
            </a:r>
          </a:p>
          <a:p>
            <a:pPr lvl="4"/>
            <a:r>
              <a:rPr lang="en-US" dirty="0"/>
              <a:t>See pg. 4;</a:t>
            </a:r>
          </a:p>
          <a:p>
            <a:pPr lvl="2"/>
            <a:r>
              <a:rPr lang="en-US" dirty="0"/>
              <a:t>And, obviously, as everything, it has pros and cons:</a:t>
            </a:r>
          </a:p>
          <a:p>
            <a:pPr lvl="3"/>
            <a:r>
              <a:rPr lang="en-US" dirty="0">
                <a:hlinkClick r:id="rId4"/>
              </a:rPr>
              <a:t>https://www.hydrosolutions.co.uk/2018/09/26/bridging-troubled-water/</a:t>
            </a:r>
            <a:r>
              <a:rPr lang="en-US" dirty="0"/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99B80-B9C1-C339-FCD4-C580335A6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0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010B-829A-1170-D01D-9197641C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structural analysis along CS 454.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55156-4836-22F8-330C-FE9263EC9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80898" cy="435133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Extents of the structure to be assessed =			Superstructure, Substructure</a:t>
            </a:r>
          </a:p>
          <a:p>
            <a:endParaRPr lang="en-US" dirty="0"/>
          </a:p>
          <a:p>
            <a:r>
              <a:rPr lang="en-US" dirty="0"/>
              <a:t>Actions to be included =				Vertical loads, Flood loads</a:t>
            </a:r>
          </a:p>
          <a:p>
            <a:endParaRPr lang="en-US" dirty="0"/>
          </a:p>
          <a:p>
            <a:r>
              <a:rPr lang="en-US" dirty="0"/>
              <a:t>Limit states to verify =				Ultimate limit state (ULS)</a:t>
            </a:r>
          </a:p>
          <a:p>
            <a:pPr marL="0" indent="0">
              <a:buNone/>
            </a:pPr>
            <a:r>
              <a:rPr lang="en-US" dirty="0"/>
              <a:t>						Serviceability limit state (SLS)</a:t>
            </a:r>
          </a:p>
          <a:p>
            <a:pPr marL="0" indent="0">
              <a:buNone/>
            </a:pPr>
            <a:r>
              <a:rPr lang="en-US" dirty="0"/>
              <a:t>						Fatigue ?</a:t>
            </a:r>
          </a:p>
          <a:p>
            <a:pPr marL="0" indent="0">
              <a:buNone/>
            </a:pPr>
            <a:r>
              <a:rPr lang="en-US" dirty="0"/>
              <a:t>						Live load carrying capacity 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Assessment level 1 = 				Use of simple structural analysis methods, and conservative 						assumptions for material properties;</a:t>
            </a:r>
          </a:p>
          <a:p>
            <a:endParaRPr lang="en-US" dirty="0"/>
          </a:p>
          <a:p>
            <a:r>
              <a:rPr lang="en-US" dirty="0"/>
              <a:t>Method of assessment =				Partial factor method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Linear elastic analysis methods used for all limit states;			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568B01-BE44-8D02-5B36-C9FB8AB5B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893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C1DD-DAFD-52AA-EBD5-17DED6948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Discharge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1ED07-B11E-6A4C-DA82-3E858F695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Low and high flow discharge for Great Britain (</a:t>
            </a:r>
            <a:r>
              <a:rPr lang="en-US" dirty="0" err="1"/>
              <a:t>Coxon</a:t>
            </a:r>
            <a:r>
              <a:rPr lang="en-US" dirty="0"/>
              <a:t> et al., 2020);</a:t>
            </a:r>
          </a:p>
          <a:p>
            <a:pPr lvl="1"/>
            <a:r>
              <a:rPr lang="en-US" dirty="0"/>
              <a:t>Retrieving flow discharge;</a:t>
            </a:r>
          </a:p>
          <a:p>
            <a:pPr lvl="2"/>
            <a:r>
              <a:rPr lang="en-US" dirty="0">
                <a:hlinkClick r:id="rId2"/>
              </a:rPr>
              <a:t>https://catalogue.ceh.ac.uk/documents/8344e4f3-d2ea-44f5-8afa-86d2987543a9</a:t>
            </a:r>
            <a:r>
              <a:rPr lang="en-US" dirty="0"/>
              <a:t>;</a:t>
            </a:r>
          </a:p>
          <a:p>
            <a:pPr lvl="2"/>
            <a:endParaRPr lang="en-US" dirty="0"/>
          </a:p>
          <a:p>
            <a:r>
              <a:rPr lang="en-US" dirty="0"/>
              <a:t>Also, maximum flow discharge values for Great Britain are listed in the National River Flow Archive, </a:t>
            </a:r>
            <a:r>
              <a:rPr lang="en-US" dirty="0">
                <a:hlinkClick r:id="rId3"/>
              </a:rPr>
              <a:t>https://nrfa.ceh.ac.uk/data/search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However, it is gauging station-based;</a:t>
            </a:r>
          </a:p>
          <a:p>
            <a:pPr lvl="1"/>
            <a:endParaRPr lang="en-US" dirty="0"/>
          </a:p>
          <a:p>
            <a:r>
              <a:rPr lang="en-US" dirty="0"/>
              <a:t>Transferring retrieved flow discharge values to a given return period via a flood frequency analysis (FFA) (Faber, 2012);</a:t>
            </a:r>
          </a:p>
          <a:p>
            <a:pPr lvl="1"/>
            <a:r>
              <a:rPr lang="en-US" dirty="0"/>
              <a:t>Considering all maximum flow discharge values across </a:t>
            </a:r>
            <a:r>
              <a:rPr lang="en-US"/>
              <a:t>different gauging stations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For example, flood return period = 200 years;</a:t>
            </a:r>
          </a:p>
          <a:p>
            <a:endParaRPr lang="en-US" dirty="0"/>
          </a:p>
          <a:p>
            <a:r>
              <a:rPr lang="en-US" dirty="0"/>
              <a:t>However, bear in mind that flow discharge depends on the catchment’s dimensions and properties;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69E91-E654-D93C-05E2-F88B3A5A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179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7879-B49C-08E0-F07C-620B5FAE7F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30 June – 06 July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FF8D4-315D-1EBD-4D20-E1C199FD48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56B49-1AF0-9E29-7B25-BAA1F0CC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687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A9DD-3F50-B6BA-7141-8D5ACA0A1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Piers</a:t>
            </a:r>
            <a:br>
              <a:rPr lang="en-US" dirty="0"/>
            </a:br>
            <a:r>
              <a:rPr lang="en-US" dirty="0"/>
              <a:t>Geometry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1A354-6C7F-17C6-43C5-8281CA126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8810"/>
          </a:xfrm>
        </p:spPr>
        <p:txBody>
          <a:bodyPr/>
          <a:lstStyle/>
          <a:p>
            <a:r>
              <a:rPr lang="en-US" dirty="0"/>
              <a:t>bl = 1800mm = 1.80m –longitudinal width-;</a:t>
            </a:r>
          </a:p>
          <a:p>
            <a:r>
              <a:rPr lang="en-US" dirty="0" err="1"/>
              <a:t>bt</a:t>
            </a:r>
            <a:r>
              <a:rPr lang="en-US" dirty="0"/>
              <a:t> = 3800mm = 3.80m –parapet to parapet transverse width-</a:t>
            </a:r>
          </a:p>
          <a:p>
            <a:r>
              <a:rPr lang="en-US" dirty="0"/>
              <a:t>H = 2500mm = 2.50m –foundation level-springing level height-;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9F404-C2B6-BC13-76D9-095D45D2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97261-89B8-DE55-1154-85DB53927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449" y="3785559"/>
            <a:ext cx="7644721" cy="2570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39F1DD-553D-1321-9BF3-54465A95A81A}"/>
              </a:ext>
            </a:extLst>
          </p:cNvPr>
          <p:cNvSpPr txBox="1"/>
          <p:nvPr/>
        </p:nvSpPr>
        <p:spPr>
          <a:xfrm>
            <a:off x="5308847" y="3600893"/>
            <a:ext cx="87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4CF1D3-7C1E-C156-A129-ECB855DD64FE}"/>
              </a:ext>
            </a:extLst>
          </p:cNvPr>
          <p:cNvSpPr txBox="1"/>
          <p:nvPr/>
        </p:nvSpPr>
        <p:spPr>
          <a:xfrm>
            <a:off x="3925410" y="4500039"/>
            <a:ext cx="870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724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A3C99-DA4D-E99E-ECA0-E7DBB235B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Piers</a:t>
            </a:r>
            <a:br>
              <a:rPr lang="en-US" sz="3600" dirty="0"/>
            </a:br>
            <a:r>
              <a:rPr lang="en-US" sz="3600" dirty="0"/>
              <a:t>Unreinforced masonry walls subjected to lateral 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F2839-EDEE-0D58-9EBA-FCFBA9188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83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27CFCF6B-491F-D91B-2FA7-46D2D24E7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16313"/>
            <a:ext cx="10515600" cy="356996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38E2112-AF46-142B-69FB-329A060D38DE}"/>
              </a:ext>
            </a:extLst>
          </p:cNvPr>
          <p:cNvSpPr>
            <a:spLocks noChangeAspect="1"/>
          </p:cNvSpPr>
          <p:nvPr/>
        </p:nvSpPr>
        <p:spPr>
          <a:xfrm>
            <a:off x="5764925" y="4017195"/>
            <a:ext cx="111087" cy="111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92E7AB-CC00-6D98-AA7E-C1EDEC913C5A}"/>
              </a:ext>
            </a:extLst>
          </p:cNvPr>
          <p:cNvSpPr>
            <a:spLocks noChangeAspect="1"/>
          </p:cNvSpPr>
          <p:nvPr/>
        </p:nvSpPr>
        <p:spPr>
          <a:xfrm>
            <a:off x="6291034" y="4018522"/>
            <a:ext cx="111087" cy="111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317D8C-F157-9207-8B7D-79AB9A65B05E}"/>
              </a:ext>
            </a:extLst>
          </p:cNvPr>
          <p:cNvSpPr>
            <a:spLocks noChangeAspect="1"/>
          </p:cNvSpPr>
          <p:nvPr/>
        </p:nvSpPr>
        <p:spPr>
          <a:xfrm>
            <a:off x="3070762" y="4026477"/>
            <a:ext cx="111087" cy="111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BAD66A-C788-88F7-DE72-7552E39632DD}"/>
              </a:ext>
            </a:extLst>
          </p:cNvPr>
          <p:cNvSpPr>
            <a:spLocks noChangeAspect="1"/>
          </p:cNvSpPr>
          <p:nvPr/>
        </p:nvSpPr>
        <p:spPr>
          <a:xfrm>
            <a:off x="4423810" y="2890765"/>
            <a:ext cx="111087" cy="111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17EBE6-2C6F-877C-C86E-AA1C481D57D3}"/>
              </a:ext>
            </a:extLst>
          </p:cNvPr>
          <p:cNvSpPr>
            <a:spLocks noChangeAspect="1"/>
          </p:cNvSpPr>
          <p:nvPr/>
        </p:nvSpPr>
        <p:spPr>
          <a:xfrm>
            <a:off x="7637466" y="2892091"/>
            <a:ext cx="111087" cy="111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D1EBCE6-B762-145A-19CD-1E807D1F6C53}"/>
              </a:ext>
            </a:extLst>
          </p:cNvPr>
          <p:cNvSpPr>
            <a:spLocks noChangeAspect="1"/>
          </p:cNvSpPr>
          <p:nvPr/>
        </p:nvSpPr>
        <p:spPr>
          <a:xfrm>
            <a:off x="8995802" y="4019848"/>
            <a:ext cx="111087" cy="111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65F594-96C6-F0A8-F2E7-1D60C3914E2A}"/>
              </a:ext>
            </a:extLst>
          </p:cNvPr>
          <p:cNvCxnSpPr/>
          <p:nvPr/>
        </p:nvCxnSpPr>
        <p:spPr>
          <a:xfrm>
            <a:off x="5057030" y="4074183"/>
            <a:ext cx="6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31D437-F6F6-C652-5B6E-F54D91B41074}"/>
              </a:ext>
            </a:extLst>
          </p:cNvPr>
          <p:cNvCxnSpPr/>
          <p:nvPr/>
        </p:nvCxnSpPr>
        <p:spPr>
          <a:xfrm>
            <a:off x="5812404" y="3307742"/>
            <a:ext cx="0" cy="636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2062A5-F415-65AA-075A-9F4A211129E4}"/>
              </a:ext>
            </a:extLst>
          </p:cNvPr>
          <p:cNvCxnSpPr/>
          <p:nvPr/>
        </p:nvCxnSpPr>
        <p:spPr>
          <a:xfrm>
            <a:off x="6395495" y="3307742"/>
            <a:ext cx="0" cy="636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04E895-10C0-C898-C79B-9D6029371330}"/>
              </a:ext>
            </a:extLst>
          </p:cNvPr>
          <p:cNvCxnSpPr>
            <a:cxnSpLocks/>
          </p:cNvCxnSpPr>
          <p:nvPr/>
        </p:nvCxnSpPr>
        <p:spPr>
          <a:xfrm flipH="1">
            <a:off x="6489590" y="4074183"/>
            <a:ext cx="636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D1D294-6CF7-A656-C8FE-20035D4252B7}"/>
              </a:ext>
            </a:extLst>
          </p:cNvPr>
          <p:cNvCxnSpPr/>
          <p:nvPr/>
        </p:nvCxnSpPr>
        <p:spPr>
          <a:xfrm>
            <a:off x="6096000" y="2778183"/>
            <a:ext cx="0" cy="129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Curved Down Arrow 23">
            <a:extLst>
              <a:ext uri="{FF2B5EF4-FFF2-40B4-BE49-F238E27FC236}">
                <a16:creationId xmlns:a16="http://schemas.microsoft.com/office/drawing/2014/main" id="{3A23F76B-1753-5C43-BA8B-6C32D6EAF669}"/>
              </a:ext>
            </a:extLst>
          </p:cNvPr>
          <p:cNvSpPr/>
          <p:nvPr/>
        </p:nvSpPr>
        <p:spPr>
          <a:xfrm>
            <a:off x="6207318" y="3604635"/>
            <a:ext cx="564543" cy="286247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urved Down Arrow 24">
            <a:extLst>
              <a:ext uri="{FF2B5EF4-FFF2-40B4-BE49-F238E27FC236}">
                <a16:creationId xmlns:a16="http://schemas.microsoft.com/office/drawing/2014/main" id="{71472F45-9427-703C-814A-41D9A7D40342}"/>
              </a:ext>
            </a:extLst>
          </p:cNvPr>
          <p:cNvSpPr/>
          <p:nvPr/>
        </p:nvSpPr>
        <p:spPr>
          <a:xfrm flipH="1">
            <a:off x="5475798" y="3611259"/>
            <a:ext cx="564543" cy="286247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89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4FBF1-E746-5750-97F8-DF3B69A62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Piers</a:t>
            </a:r>
            <a:br>
              <a:rPr lang="en-US" dirty="0"/>
            </a:br>
            <a:r>
              <a:rPr lang="en-US" dirty="0"/>
              <a:t>ULS compressive stress with no scour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A85EA-C23A-8ABE-5E65-A62DBF794C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CD 376 Revision 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𝑑𝑣</m:t>
                        </m:r>
                      </m:sub>
                    </m:sSub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0.4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sz="2400" dirty="0"/>
                  <a:t>;</a:t>
                </a:r>
              </a:p>
              <a:p>
                <a:r>
                  <a:rPr lang="en-US" sz="2400" dirty="0"/>
                  <a:t>Vertical symmetry of the bridge implies mainly vertical loads;</a:t>
                </a:r>
              </a:p>
              <a:p>
                <a:pPr lvl="1"/>
                <a:r>
                  <a:rPr lang="en-US" sz="2000" dirty="0"/>
                  <a:t>e = 0;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𝑑𝑣</m:t>
                        </m:r>
                      </m:sub>
                    </m:sSub>
                  </m:oMath>
                </a14:m>
                <a:r>
                  <a:rPr lang="en-US" sz="2400" dirty="0"/>
                  <a:t> is the vertical component of the thrust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=210.250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US" sz="2400" dirty="0"/>
                  <a:t>;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=154.4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endParaRPr lang="en-US" sz="2000" dirty="0"/>
              </a:p>
              <a:p>
                <a:r>
                  <a:rPr lang="en-US" sz="2400" dirty="0"/>
                  <a:t>Thrust angle over the horizontal (H/V):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𝑎𝑡𝑎𝑛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154.4</m:t>
                            </m:r>
                          </m:num>
                          <m:den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139.9</m:t>
                            </m:r>
                          </m:den>
                        </m:f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=47.8207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2A85EA-C23A-8ABE-5E65-A62DBF794C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390B6-088A-D371-11DA-0E15D110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84</a:t>
            </a:fld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72A7BCD-087B-3826-4A2F-C2ECC77A4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303371"/>
              </p:ext>
            </p:extLst>
          </p:nvPr>
        </p:nvGraphicFramePr>
        <p:xfrm>
          <a:off x="934721" y="4677638"/>
          <a:ext cx="5768229" cy="1978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743">
                  <a:extLst>
                    <a:ext uri="{9D8B030D-6E8A-4147-A177-3AD203B41FA5}">
                      <a16:colId xmlns:a16="http://schemas.microsoft.com/office/drawing/2014/main" val="3617159390"/>
                    </a:ext>
                  </a:extLst>
                </a:gridCol>
                <a:gridCol w="1922743">
                  <a:extLst>
                    <a:ext uri="{9D8B030D-6E8A-4147-A177-3AD203B41FA5}">
                      <a16:colId xmlns:a16="http://schemas.microsoft.com/office/drawing/2014/main" val="377573910"/>
                    </a:ext>
                  </a:extLst>
                </a:gridCol>
                <a:gridCol w="1922743">
                  <a:extLst>
                    <a:ext uri="{9D8B030D-6E8A-4147-A177-3AD203B41FA5}">
                      <a16:colId xmlns:a16="http://schemas.microsoft.com/office/drawing/2014/main" val="3282614515"/>
                    </a:ext>
                  </a:extLst>
                </a:gridCol>
              </a:tblGrid>
              <a:tr h="332197">
                <a:tc>
                  <a:txBody>
                    <a:bodyPr/>
                    <a:lstStyle/>
                    <a:p>
                      <a:r>
                        <a:rPr lang="en-US" sz="1200" dirty="0"/>
                        <a:t>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Vertical force (</a:t>
                      </a:r>
                      <a:r>
                        <a:rPr lang="en-US" sz="1200" dirty="0" err="1"/>
                        <a:t>kN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Horizontal force (</a:t>
                      </a:r>
                      <a:r>
                        <a:rPr lang="en-US" sz="1200" dirty="0" err="1"/>
                        <a:t>kN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050108"/>
                  </a:ext>
                </a:extLst>
              </a:tr>
              <a:tr h="269735">
                <a:tc>
                  <a:txBody>
                    <a:bodyPr/>
                    <a:lstStyle/>
                    <a:p>
                      <a:r>
                        <a:rPr lang="en-US" sz="1200" dirty="0" err="1"/>
                        <a:t>Vouissors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743058"/>
                  </a:ext>
                </a:extLst>
              </a:tr>
              <a:tr h="269735">
                <a:tc>
                  <a:txBody>
                    <a:bodyPr/>
                    <a:lstStyle/>
                    <a:p>
                      <a:r>
                        <a:rPr lang="en-US" sz="1200" dirty="0"/>
                        <a:t>Spandrel walls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511029"/>
                  </a:ext>
                </a:extLst>
              </a:tr>
              <a:tr h="269735">
                <a:tc>
                  <a:txBody>
                    <a:bodyPr/>
                    <a:lstStyle/>
                    <a:p>
                      <a:r>
                        <a:rPr lang="en-US" sz="1200" dirty="0"/>
                        <a:t>Backfill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4492544"/>
                  </a:ext>
                </a:extLst>
              </a:tr>
              <a:tr h="269735">
                <a:tc>
                  <a:txBody>
                    <a:bodyPr/>
                    <a:lstStyle/>
                    <a:p>
                      <a:r>
                        <a:rPr lang="en-US" sz="1200" dirty="0"/>
                        <a:t>Parapet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902458"/>
                  </a:ext>
                </a:extLst>
              </a:tr>
              <a:tr h="269735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9565"/>
                  </a:ext>
                </a:extLst>
              </a:tr>
              <a:tr h="269735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154.4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139.9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124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2734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E374-54E5-6414-5B10-939F8D364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Piers</a:t>
            </a:r>
            <a:br>
              <a:rPr lang="en-US" dirty="0"/>
            </a:br>
            <a:r>
              <a:rPr lang="en-US" dirty="0"/>
              <a:t>ULS compressive stress with no scour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A7D5D-18C1-BA8B-D870-9BA911BFF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00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𝑑𝑣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𝑎𝑟𝑐h𝑒𝑠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154.4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𝑘𝑁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=308.80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𝑑𝑣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1.15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𝑑𝑣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=355.12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GB" b="0" dirty="0"/>
                  <a:t>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𝑝𝑑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=22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𝑘𝑁</m:t>
                        </m:r>
                      </m:num>
                      <m:den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∙1.80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∙2.50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=99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GB" b="0" dirty="0">
                    <a:ea typeface="Cambria Math" panose="02040503050406030204" pitchFamily="18" charset="0"/>
                  </a:rPr>
                  <a:t>; -pier’s self weight-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i="1">
                        <a:latin typeface="Cambria Math" panose="02040503050406030204" pitchFamily="18" charset="0"/>
                      </a:rPr>
                      <m:t>=1.15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𝑝𝑑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113.85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GB" dirty="0"/>
                  <a:t>;</a:t>
                </a:r>
              </a:p>
              <a:p>
                <a:endParaRPr lang="en-US" dirty="0"/>
              </a:p>
              <a:p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2.9 ∙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𝑘𝑃𝑎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–which means same masonry for arch and pier;</a:t>
                </a:r>
              </a:p>
              <a:p>
                <a:r>
                  <a:rPr lang="en-US" dirty="0"/>
                  <a:t>Assuming no pier cracking (aka as minor defects);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Considering the previous pier’s base geometry:</a:t>
                </a:r>
              </a:p>
              <a:p>
                <a:r>
                  <a:rPr lang="en-US" dirty="0"/>
                  <a:t>e = 0m;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dirty="0"/>
              </a:p>
              <a:p>
                <a:r>
                  <a:rPr lang="en-US" dirty="0"/>
                  <a:t>Verified section: pier’s base;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𝑑𝑣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𝑝𝑑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355.12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113.85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𝑘𝑁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b="0" i="1" smtClean="0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mr>
                        <m:m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</m:e>
                        </m:mr>
                        <m:mr>
                          <m:e/>
                        </m:mr>
                      </m:m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0.4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448.97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mr>
                      <m:m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</m:e>
                      </m:mr>
                      <m:mr>
                        <m:e/>
                      </m:mr>
                    </m:m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2088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US" dirty="0"/>
                  <a:t>	implies that 		the pier does not fail due for the considered load scenario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A7D5D-18C1-BA8B-D870-9BA911BFF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A0EFE-FB56-3190-A0B1-562224AC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208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E374-54E5-6414-5B10-939F8D364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Piers</a:t>
            </a:r>
            <a:br>
              <a:rPr lang="en-US" dirty="0"/>
            </a:br>
            <a:r>
              <a:rPr lang="en-US" dirty="0"/>
              <a:t>ULS compressive stress with scour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A7D5D-18C1-BA8B-D870-9BA911BFF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𝑑𝑣</m:t>
                        </m:r>
                      </m:sub>
                    </m:sSub>
                    <m:r>
                      <a:rPr lang="en-GB" sz="11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100" i="1">
                        <a:latin typeface="Cambria Math" panose="02040503050406030204" pitchFamily="18" charset="0"/>
                      </a:rPr>
                      <m:t>𝑛𝑜</m:t>
                    </m:r>
                    <m:r>
                      <a:rPr lang="en-GB" sz="1100" i="1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GB" sz="11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GB" sz="1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100" i="1">
                        <a:latin typeface="Cambria Math" panose="02040503050406030204" pitchFamily="18" charset="0"/>
                      </a:rPr>
                      <m:t>𝑎𝑟𝑐h𝑒𝑠</m:t>
                    </m:r>
                    <m:r>
                      <a:rPr lang="en-GB" sz="1100" i="1">
                        <a:latin typeface="Cambria Math" panose="02040503050406030204" pitchFamily="18" charset="0"/>
                      </a:rPr>
                      <m:t> ∙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GB" sz="1100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1100" i="1">
                        <a:latin typeface="Cambria Math" panose="02040503050406030204" pitchFamily="18" charset="0"/>
                      </a:rPr>
                      <m:t>154.4</m:t>
                    </m:r>
                    <m:r>
                      <a:rPr lang="en-GB" sz="1100" i="1">
                        <a:latin typeface="Cambria Math" panose="02040503050406030204" pitchFamily="18" charset="0"/>
                      </a:rPr>
                      <m:t>𝑘𝑁</m:t>
                    </m:r>
                    <m:r>
                      <a:rPr lang="en-GB" sz="1100" i="1">
                        <a:latin typeface="Cambria Math" panose="02040503050406030204" pitchFamily="18" charset="0"/>
                      </a:rPr>
                      <m:t>=308.80</m:t>
                    </m:r>
                    <m:r>
                      <a:rPr lang="en-GB" sz="1100" i="1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US" sz="1100" dirty="0"/>
                  <a:t>;</a:t>
                </a:r>
              </a:p>
              <a:p>
                <a:endParaRPr lang="en-US" sz="11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𝑑𝑣</m:t>
                        </m:r>
                      </m:sub>
                      <m:sup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1100" i="1">
                        <a:latin typeface="Cambria Math" panose="02040503050406030204" pitchFamily="18" charset="0"/>
                      </a:rPr>
                      <m:t>=1.15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𝑑𝑣</m:t>
                        </m:r>
                      </m:sub>
                    </m:sSub>
                    <m:r>
                      <a:rPr lang="en-GB" sz="1100" i="1">
                        <a:latin typeface="Cambria Math" panose="02040503050406030204" pitchFamily="18" charset="0"/>
                      </a:rPr>
                      <m:t>=355.12</m:t>
                    </m:r>
                    <m:r>
                      <a:rPr lang="en-GB" sz="1100" i="1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GB" sz="1100" dirty="0"/>
                  <a:t>;</a:t>
                </a:r>
              </a:p>
              <a:p>
                <a:endParaRPr lang="en-GB" sz="11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𝑝𝑑</m:t>
                        </m:r>
                      </m:sub>
                    </m:sSub>
                    <m:r>
                      <a:rPr lang="en-GB" sz="11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=22</m:t>
                    </m:r>
                    <m:f>
                      <m:fPr>
                        <m:ctrlP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𝑘𝑁</m:t>
                        </m:r>
                      </m:num>
                      <m:den>
                        <m:sSup>
                          <m:sSupPr>
                            <m:ctrlPr>
                              <a:rPr lang="en-GB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∙1.80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∙2.50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=99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GB" sz="1100" dirty="0">
                    <a:ea typeface="Cambria Math" panose="02040503050406030204" pitchFamily="18" charset="0"/>
                  </a:rPr>
                  <a:t>; -pier’s self weight-</a:t>
                </a:r>
              </a:p>
              <a:p>
                <a:pPr marL="0" indent="0">
                  <a:buNone/>
                </a:pPr>
                <a:endParaRPr lang="en-GB" sz="11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𝑝𝑑</m:t>
                        </m:r>
                      </m:sub>
                      <m:sup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1100" i="1">
                        <a:latin typeface="Cambria Math" panose="02040503050406030204" pitchFamily="18" charset="0"/>
                      </a:rPr>
                      <m:t>=1.15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</a:rPr>
                          <m:t>𝑝𝑑</m:t>
                        </m:r>
                      </m:sub>
                    </m:sSub>
                    <m:r>
                      <a:rPr lang="en-GB" sz="1100" i="1">
                        <a:latin typeface="Cambria Math" panose="02040503050406030204" pitchFamily="18" charset="0"/>
                      </a:rPr>
                      <m:t>=113.85</m:t>
                    </m:r>
                    <m:r>
                      <a:rPr lang="en-GB" sz="1100" i="1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GB" sz="1100" dirty="0"/>
                  <a:t>;</a:t>
                </a:r>
              </a:p>
              <a:p>
                <a:endParaRPr lang="en-US" sz="1100" dirty="0"/>
              </a:p>
              <a:p>
                <a:r>
                  <a:rPr lang="en-US" sz="1100" dirty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=2.9 ∙</m:t>
                    </m:r>
                    <m:sSup>
                      <m:sSupPr>
                        <m:ctrlP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𝑘𝑃𝑎</m:t>
                    </m:r>
                    <m:r>
                      <a:rPr lang="en-GB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–which means same masonry for arch and pier;</a:t>
                </a:r>
              </a:p>
              <a:p>
                <a:endParaRPr lang="en-US" sz="1100" dirty="0"/>
              </a:p>
              <a:p>
                <a:r>
                  <a:rPr lang="en-US" sz="1100" dirty="0"/>
                  <a:t>From </a:t>
                </a:r>
                <a:r>
                  <a:rPr lang="en-US" sz="1100" dirty="0" err="1"/>
                  <a:t>Tubaldi</a:t>
                </a:r>
                <a:r>
                  <a:rPr lang="en-US" sz="1100" dirty="0"/>
                  <a:t> et al. (2018), fig. 18, it can be seen that pier is cracked at the top foundation and along its height;</a:t>
                </a:r>
              </a:p>
              <a:p>
                <a:pPr lvl="1"/>
                <a:r>
                  <a:rPr lang="en-US" sz="1100" dirty="0"/>
                  <a:t>Assuming the arch barrel condition factors to simulate pier cracks;</a:t>
                </a:r>
              </a:p>
              <a:p>
                <a:pPr lvl="2"/>
                <a:r>
                  <a:rPr lang="en-US" sz="1100" dirty="0"/>
                  <a:t>Crack type at height is “diagonal crack” more sever than “lateral crack” at pier-foundation cap;</a:t>
                </a:r>
              </a:p>
              <a:p>
                <a:pPr lvl="3"/>
                <a:r>
                  <a:rPr lang="en-US" sz="1100" dirty="0"/>
                  <a:t>Arch barrel condition factor = 0.3, while all other coefficients kept as for the arch application;</a:t>
                </a:r>
              </a:p>
              <a:p>
                <a:pPr marL="0" indent="0">
                  <a:buNone/>
                </a:pPr>
                <a:endParaRPr lang="en-US" sz="1100" dirty="0"/>
              </a:p>
              <a:p>
                <a:r>
                  <a:rPr lang="en-US" sz="1100" dirty="0"/>
                  <a:t>Assuming to simulate stress concentration with an increasing demand factor named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GB" sz="11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sz="1100" dirty="0"/>
                  <a:t> (minimum value);</a:t>
                </a:r>
              </a:p>
              <a:p>
                <a:endParaRPr lang="en-US" sz="1100" dirty="0"/>
              </a:p>
              <a:p>
                <a:r>
                  <a:rPr lang="en-US" sz="1100" dirty="0"/>
                  <a:t>Assuming to simulate stress concentration with a reducing capacity factor named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GB" sz="11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GB" sz="1100" b="0" i="1" smtClean="0">
                        <a:latin typeface="Cambria Math" panose="02040503050406030204" pitchFamily="18" charset="0"/>
                      </a:rPr>
                      <m:t>=0.85</m:t>
                    </m:r>
                  </m:oMath>
                </a14:m>
                <a:r>
                  <a:rPr lang="en-US" sz="1100" dirty="0"/>
                  <a:t>;</a:t>
                </a:r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A7D5D-18C1-BA8B-D870-9BA911BFF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12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A0EFE-FB56-3190-A0B1-562224AC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657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5B7D-2E26-5A3B-F2C6-F5A1C6171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Piers</a:t>
            </a:r>
            <a:br>
              <a:rPr lang="en-US" dirty="0"/>
            </a:br>
            <a:r>
              <a:rPr lang="en-US" dirty="0"/>
              <a:t>ULS compressive stress with scour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3AE544-99CE-B8A6-4FA8-7157356135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400" dirty="0"/>
                  <a:t>Considering the previous pier’s base geometry:</a:t>
                </a:r>
              </a:p>
              <a:p>
                <a:r>
                  <a:rPr lang="en-US" sz="1400" dirty="0"/>
                  <a:t>e = 0m;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=1.80</m:t>
                    </m:r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400" dirty="0"/>
              </a:p>
              <a:p>
                <a:r>
                  <a:rPr lang="en-US" sz="1400" dirty="0"/>
                  <a:t>Verified section: pier’s base;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=0.173</m:t>
                    </m:r>
                  </m:oMath>
                </a14:m>
                <a:r>
                  <a:rPr lang="en-US" sz="1400" dirty="0"/>
                  <a:t>;	final condition factor –assumed-</a:t>
                </a:r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𝑝𝑑</m:t>
                              </m:r>
                            </m:sub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(355.12+113.85)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𝑘𝑁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0.9</m:t>
                          </m:r>
                        </m:den>
                      </m:f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sz="1400" i="1">
                                <a:latin typeface="Cambria Math" panose="02040503050406030204" pitchFamily="18" charset="0"/>
                              </a:rPr>
                              <m:t>?</m:t>
                            </m:r>
                          </m:e>
                        </m:mr>
                        <m:mr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0.85∙</m:t>
                            </m:r>
                            <m:d>
                              <m:dPr>
                                <m:ctrlPr>
                                  <a:rPr lang="en-GB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.173</m:t>
                                </m:r>
                                <m:r>
                                  <a:rPr lang="en-GB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∙1</m:t>
                                </m:r>
                                <m:r>
                                  <a:rPr lang="en-GB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GB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GB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GB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d>
                              </m:e>
                            </m:d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US" sz="1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498.856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GB" sz="1400" i="1"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mr>
                      <m:m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</m:e>
                      </m:mr>
                      <m:mr>
                        <m:e/>
                      </m:mr>
                    </m:m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767.601</m:t>
                    </m:r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</m:oMath>
                </a14:m>
                <a:r>
                  <a:rPr lang="en-US" sz="1400" dirty="0"/>
                  <a:t>	implies that 		the pier does not fail due for the considered loading scenario</a:t>
                </a:r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3AE544-99CE-B8A6-4FA8-7157356135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1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C79F2-202E-BD80-CD15-569D178F3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40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E374-54E5-6414-5B10-939F8D364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</a:t>
            </a:r>
            <a:br>
              <a:rPr lang="en-US" dirty="0"/>
            </a:br>
            <a:r>
              <a:rPr lang="en-US" dirty="0"/>
              <a:t>Geometry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343F3A-4B3A-3B3C-A426-5BC0D8B71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4368" y="1385689"/>
            <a:ext cx="6460244" cy="24863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A0EFE-FB56-3190-A0B1-562224AC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88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80780-C4DC-3D3D-97F1-8F918949A64A}"/>
              </a:ext>
            </a:extLst>
          </p:cNvPr>
          <p:cNvSpPr txBox="1"/>
          <p:nvPr/>
        </p:nvSpPr>
        <p:spPr>
          <a:xfrm>
            <a:off x="383177" y="2029097"/>
            <a:ext cx="39275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-L = 4.80 m –transverse direction-;</a:t>
            </a:r>
          </a:p>
          <a:p>
            <a:endParaRPr lang="en-US" dirty="0"/>
          </a:p>
          <a:p>
            <a:r>
              <a:rPr lang="en-US" dirty="0"/>
              <a:t>-B = 2.80 m –longitudinal direction-;</a:t>
            </a:r>
          </a:p>
          <a:p>
            <a:endParaRPr lang="en-US" dirty="0"/>
          </a:p>
          <a:p>
            <a:r>
              <a:rPr lang="en-US" dirty="0"/>
              <a:t>-D = 1.20 m;</a:t>
            </a:r>
          </a:p>
          <a:p>
            <a:endParaRPr lang="en-US" dirty="0"/>
          </a:p>
          <a:p>
            <a:r>
              <a:rPr lang="en-US" dirty="0"/>
              <a:t>-d = 1.00 m;</a:t>
            </a:r>
          </a:p>
          <a:p>
            <a:endParaRPr lang="en-US" dirty="0"/>
          </a:p>
          <a:p>
            <a:r>
              <a:rPr lang="en-US" dirty="0"/>
              <a:t>-h = 0.70 m;</a:t>
            </a:r>
          </a:p>
          <a:p>
            <a:endParaRPr lang="en-US" dirty="0"/>
          </a:p>
          <a:p>
            <a:r>
              <a:rPr lang="en-US" dirty="0"/>
              <a:t>-Water table assumed as mean level (in uniform conditions);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BA92A18-4AB4-543E-7877-DE20FFA35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717" y="4174982"/>
            <a:ext cx="5853545" cy="198723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59F1B2-5B20-E3C6-57B3-B4E12678443C}"/>
              </a:ext>
            </a:extLst>
          </p:cNvPr>
          <p:cNvCxnSpPr/>
          <p:nvPr/>
        </p:nvCxnSpPr>
        <p:spPr>
          <a:xfrm>
            <a:off x="5785658" y="5345084"/>
            <a:ext cx="3798917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riangle 9">
            <a:extLst>
              <a:ext uri="{FF2B5EF4-FFF2-40B4-BE49-F238E27FC236}">
                <a16:creationId xmlns:a16="http://schemas.microsoft.com/office/drawing/2014/main" id="{7E1D8DA6-AA8A-18A3-6A71-3924C07BB3E9}"/>
              </a:ext>
            </a:extLst>
          </p:cNvPr>
          <p:cNvSpPr>
            <a:spLocks noChangeAspect="1"/>
          </p:cNvSpPr>
          <p:nvPr/>
        </p:nvSpPr>
        <p:spPr>
          <a:xfrm flipH="1" flipV="1">
            <a:off x="6259484" y="5184197"/>
            <a:ext cx="224836" cy="14989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67331-1B5D-5E19-985B-C67E8B1B9F29}"/>
              </a:ext>
            </a:extLst>
          </p:cNvPr>
          <p:cNvSpPr txBox="1"/>
          <p:nvPr/>
        </p:nvSpPr>
        <p:spPr>
          <a:xfrm>
            <a:off x="9649691" y="5149422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 table</a:t>
            </a:r>
          </a:p>
        </p:txBody>
      </p:sp>
    </p:spTree>
    <p:extLst>
      <p:ext uri="{BB962C8B-B14F-4D97-AF65-F5344CB8AC3E}">
        <p14:creationId xmlns:p14="http://schemas.microsoft.com/office/powerpoint/2010/main" val="33781911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F3597-308B-DEA9-54AC-AF2B14B8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</a:t>
            </a:r>
            <a:br>
              <a:rPr lang="en-US" dirty="0"/>
            </a:br>
            <a:r>
              <a:rPr lang="en-US" dirty="0"/>
              <a:t>Mechanical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95B08-6117-ED89-60D6-58039BE4C9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Riverbed sand: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=30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𝑑𝑒𝑔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30 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𝑑𝑒𝑔</m:t>
                    </m:r>
                  </m:oMath>
                </a14:m>
                <a:r>
                  <a:rPr lang="en-US" dirty="0"/>
                  <a:t>; 	-to reduce with partial factor-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Maximum scour depth = 2.54 m;</a:t>
                </a:r>
              </a:p>
              <a:p>
                <a:endParaRPr lang="en-US" dirty="0"/>
              </a:p>
              <a:p>
                <a:r>
                  <a:rPr lang="en-US" dirty="0"/>
                  <a:t>Riverbed submerged, and in drained conditions;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495B08-6117-ED89-60D6-58039BE4C9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ABB06-005F-A10F-EAE2-B334499EE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45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4981-6EA9-4BAA-14A1-8F90426F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example.</a:t>
            </a:r>
            <a:br>
              <a:rPr lang="en-US" dirty="0"/>
            </a:br>
            <a:r>
              <a:rPr lang="en-US" dirty="0"/>
              <a:t>Arch ring assessment along CD 376.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72B2773-061A-7A23-D3E3-5378CBC88A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6850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36BF5-6B26-5FC1-7FAB-117F65E6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940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E374-54E5-6414-5B10-939F8D364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Foundations</a:t>
            </a:r>
            <a:br>
              <a:rPr lang="en-US" dirty="0"/>
            </a:br>
            <a:r>
              <a:rPr lang="en-US" dirty="0"/>
              <a:t>ULS bearing resistance with no scour</a:t>
            </a:r>
            <a:br>
              <a:rPr lang="en-US" dirty="0"/>
            </a:br>
            <a:r>
              <a:rPr lang="en-US" dirty="0"/>
              <a:t>(bearing capacity failure in general shear)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069B57-3296-6A8E-47C7-E9D214ECF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365" y="2005012"/>
            <a:ext cx="5274018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A0EFE-FB56-3190-A0B1-562224AC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90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10B44D-0C49-3324-D481-F52E37E27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25"/>
          <a:stretch/>
        </p:blipFill>
        <p:spPr>
          <a:xfrm>
            <a:off x="6096000" y="2005012"/>
            <a:ext cx="5178286" cy="24269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7554F3-0735-D378-6803-2855CA73F4A0}"/>
                  </a:ext>
                </a:extLst>
              </p:cNvPr>
              <p:cNvSpPr txBox="1"/>
              <p:nvPr/>
            </p:nvSpPr>
            <p:spPr>
              <a:xfrm>
                <a:off x="6096000" y="4949687"/>
                <a:ext cx="5006009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𝑢𝑙𝑡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7554F3-0735-D378-6803-2855CA73F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949687"/>
                <a:ext cx="5006009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7020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BD3D-9B99-2893-6434-3BC47ADA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Bearing resistance</a:t>
            </a:r>
            <a:br>
              <a:rPr lang="en-US" dirty="0"/>
            </a:br>
            <a:r>
              <a:rPr lang="en-US" dirty="0"/>
              <a:t>Correction factors for shallow foundations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0C443-D35C-F40B-441A-EF72F1FBA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574" y="1825625"/>
            <a:ext cx="5112026" cy="48691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58A21-7001-85FB-907E-4A98601B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148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E374-54E5-6414-5B10-939F8D364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Foundations</a:t>
            </a:r>
            <a:br>
              <a:rPr lang="en-US" sz="3200" dirty="0"/>
            </a:br>
            <a:r>
              <a:rPr lang="en-US" sz="3200" dirty="0"/>
              <a:t>ULS bearing resistance with no scour</a:t>
            </a:r>
            <a:br>
              <a:rPr lang="en-US" sz="3200" dirty="0"/>
            </a:br>
            <a:r>
              <a:rPr lang="en-US" sz="3200" dirty="0"/>
              <a:t>(bearing capacity failure in general shear)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A7D5D-18C1-BA8B-D870-9BA911BFF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1200" dirty="0"/>
                  <a:t>Riverbed = sand		implies	cohesionless soil	c’ = 0kPa;</a:t>
                </a:r>
              </a:p>
              <a:p>
                <a:pPr lvl="1"/>
                <a:r>
                  <a:rPr lang="en-US" sz="1200" dirty="0"/>
                  <a:t>Assuming: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=20</m:t>
                    </m:r>
                    <m:f>
                      <m:fPr>
                        <m:ctrlP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𝑘𝑁</m:t>
                        </m:r>
                      </m:num>
                      <m:den>
                        <m:sSup>
                          <m:sSup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𝐶𝑆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456)</m:t>
                    </m:r>
                  </m:oMath>
                </a14:m>
                <a:endParaRPr lang="en-US" sz="1200" dirty="0"/>
              </a:p>
              <a:p>
                <a:pPr marL="914400" lvl="2" indent="0">
                  <a:buNone/>
                </a:pPr>
                <a:endParaRPr lang="en-US" sz="1200" dirty="0"/>
              </a:p>
              <a:p>
                <a:pPr marL="914400" lvl="2" indent="0">
                  <a:buNone/>
                </a:pPr>
                <a:endParaRPr lang="en-US" sz="1200" dirty="0"/>
              </a:p>
              <a:p>
                <a:r>
                  <a:rPr lang="en-US" sz="1200" dirty="0"/>
                  <a:t>Overburden pressure,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200" dirty="0"/>
              </a:p>
              <a:p>
                <a:pPr lvl="1"/>
                <a:r>
                  <a:rPr lang="en-GB" sz="1200" dirty="0"/>
                  <a:t>It is likely 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=20</m:t>
                    </m:r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𝑘𝑁</m:t>
                        </m:r>
                      </m:num>
                      <m:den>
                        <m:sSup>
                          <m:sSupPr>
                            <m:ctrl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1200" b="0" dirty="0"/>
                  <a:t>;</a:t>
                </a:r>
              </a:p>
              <a:p>
                <a:pPr lvl="1"/>
                <a:r>
                  <a:rPr lang="en-US" sz="1200" dirty="0"/>
                  <a:t>Submerged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20−9.81</m:t>
                            </m:r>
                          </m:e>
                        </m:d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𝑘𝑁</m:t>
                        </m:r>
                      </m:num>
                      <m:den>
                        <m:sSup>
                          <m:sSupPr>
                            <m:ctrl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=10.19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200" dirty="0"/>
                  <a:t>;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  <m:r>
                      <a:rPr lang="en-GB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10.19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𝑘𝑁</m:t>
                        </m:r>
                      </m:num>
                      <m:den>
                        <m:sSup>
                          <m:sSupPr>
                            <m:ctrl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GB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1.20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=12.228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1200" dirty="0"/>
              </a:p>
              <a:p>
                <a:pPr lvl="1"/>
                <a:endParaRPr lang="en-US" sz="1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=1.337 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∙1.124∙1.000=1.503&gt;1</m:t>
                    </m:r>
                  </m:oMath>
                </a14:m>
                <a:r>
                  <a:rPr lang="en-US" sz="1200" dirty="0"/>
                  <a:t>;</a:t>
                </a:r>
              </a:p>
              <a:p>
                <a:pPr lvl="2"/>
                <a:r>
                  <a:rPr lang="en-US" sz="1200" dirty="0"/>
                  <a:t>Load transferred from the pier is pure axial		means	</a:t>
                </a:r>
                <a:r>
                  <a:rPr lang="en-GB" sz="1200" dirty="0"/>
                  <a:t>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200" dirty="0"/>
                  <a:t>;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=1.0+</m:t>
                    </m:r>
                    <m:f>
                      <m:f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func>
                      <m:func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200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=1.0+</m:t>
                    </m:r>
                    <m:f>
                      <m:f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20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func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=1.0+ </m:t>
                    </m:r>
                    <m:f>
                      <m:fPr>
                        <m:ctrlP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2.80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4.80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func>
                      <m:func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20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(30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𝑑𝑒𝑔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=1.0+</m:t>
                    </m:r>
                    <m:f>
                      <m:f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2.80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4.80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GB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GB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den>
                    </m:f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=1.337&gt;1</m:t>
                    </m:r>
                  </m:oMath>
                </a14:m>
                <a:endParaRPr lang="en-US" sz="1200" dirty="0"/>
              </a:p>
              <a:p>
                <a:pPr lvl="3"/>
                <a:r>
                  <a:rPr lang="en-GB" sz="1200" dirty="0"/>
                  <a:t>D&lt; B’ 	means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=1+2</m:t>
                    </m:r>
                  </m:oMath>
                </a14:m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20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sSup>
                          <m:sSupPr>
                            <m:ctrlPr>
                              <a:rPr lang="en-GB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(1−</m:t>
                            </m:r>
                            <m:func>
                              <m:funcPr>
                                <m:ctrlPr>
                                  <a:rPr lang="en-GB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2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func>
                            <m: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=1+2</m:t>
                        </m:r>
                        <m:func>
                          <m:func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30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𝑑𝑒𝑔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sSup>
                          <m:sSupPr>
                            <m:ctrlPr>
                              <a:rPr lang="en-GB" sz="1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2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2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(30</m:t>
                                    </m:r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  <m:r>
                                      <a:rPr lang="en-GB" sz="12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GB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1.20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2.80</m:t>
                            </m:r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=1.124&gt;1 </m:t>
                        </m:r>
                      </m:e>
                    </m:func>
                  </m:oMath>
                </a14:m>
                <a:endParaRPr lang="en-US" sz="1200" dirty="0"/>
              </a:p>
              <a:p>
                <a:pPr lvl="3"/>
                <a:r>
                  <a:rPr lang="en-US" sz="1200" dirty="0"/>
                  <a:t>Foundation’s base tilt angle from the horizontal = eta =0 deg		means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(1.0−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func>
                          <m:funcPr>
                            <m:ctrl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1200" dirty="0"/>
              </a:p>
              <a:p>
                <a:pPr marL="1371600" lvl="3" indent="0">
                  <a:buNone/>
                </a:pPr>
                <a:endParaRPr lang="en-US" sz="1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𝑡𝑎𝑛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=30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𝑑𝑒𝑔</m:t>
                        </m:r>
                      </m:e>
                    </m:d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=18.40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9A7D5D-18C1-BA8B-D870-9BA911BFF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91" b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A0EFE-FB56-3190-A0B1-562224AC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92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51DCEF-9DF5-81FA-24D5-96E2159EA9BD}"/>
                  </a:ext>
                </a:extLst>
              </p:cNvPr>
              <p:cNvSpPr txBox="1"/>
              <p:nvPr/>
            </p:nvSpPr>
            <p:spPr>
              <a:xfrm>
                <a:off x="5672051" y="2372742"/>
                <a:ext cx="5006009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𝑢𝑙𝑡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451DCEF-9DF5-81FA-24D5-96E2159EA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051" y="2372742"/>
                <a:ext cx="5006009" cy="6347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389C38-7B75-9F02-46AD-63055F80A204}"/>
              </a:ext>
            </a:extLst>
          </p:cNvPr>
          <p:cNvCxnSpPr/>
          <p:nvPr/>
        </p:nvCxnSpPr>
        <p:spPr>
          <a:xfrm flipV="1">
            <a:off x="7065818" y="2372742"/>
            <a:ext cx="706582" cy="744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48EB58B-F4C9-CEBC-DE35-33F6BC8C1152}"/>
              </a:ext>
            </a:extLst>
          </p:cNvPr>
          <p:cNvSpPr/>
          <p:nvPr/>
        </p:nvSpPr>
        <p:spPr>
          <a:xfrm>
            <a:off x="7863838" y="2372742"/>
            <a:ext cx="806335" cy="7445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549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E374-54E5-6414-5B10-939F8D364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Foundations</a:t>
            </a:r>
            <a:br>
              <a:rPr lang="en-US" sz="2800" dirty="0"/>
            </a:br>
            <a:r>
              <a:rPr lang="en-US" sz="2800" dirty="0"/>
              <a:t>ULS bearing resistance with no scour</a:t>
            </a:r>
            <a:br>
              <a:rPr lang="en-US" sz="2800" dirty="0"/>
            </a:br>
            <a:r>
              <a:rPr lang="en-US" sz="2800" dirty="0"/>
              <a:t>(bearing capacity failure in general shear)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A0EFE-FB56-3190-A0B1-562224AC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93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6661834-F0A5-A990-C622-3BC40FBCDE4F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179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𝑢𝑙𝑡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Riverbed unit weight contribution: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20−9.81</m:t>
                            </m:r>
                          </m:e>
                        </m:d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𝑘𝑁</m:t>
                        </m:r>
                      </m:num>
                      <m:den>
                        <m:sSup>
                          <m:sSup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=10.19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lvl="1"/>
                <a:endParaRPr lang="en-US" sz="1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=2.8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400" dirty="0"/>
                  <a:t>;</a:t>
                </a:r>
              </a:p>
              <a:p>
                <a:pPr lvl="1"/>
                <a:endParaRPr lang="en-US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1400" dirty="0"/>
                  <a:t> 22.40;		-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𝑉𝑒𝑠𝑖𝑐</m:t>
                    </m:r>
                  </m:oMath>
                </a14:m>
                <a:r>
                  <a:rPr lang="en-US" sz="1400" dirty="0"/>
                  <a:t>’s equation-;</a:t>
                </a:r>
              </a:p>
              <a:p>
                <a:pPr lvl="1"/>
                <a:endParaRPr lang="en-US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=0.767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∙1.0∙1.0∙1.0=0.767&lt;1</m:t>
                    </m:r>
                  </m:oMath>
                </a14:m>
                <a:r>
                  <a:rPr lang="en-US" sz="1400" dirty="0"/>
                  <a:t>;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=1.0−0.4</m:t>
                    </m:r>
                    <m:f>
                      <m:f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=1.0−0.4</m:t>
                    </m:r>
                    <m:f>
                      <m:f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2.80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4.80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=0.767&lt;1</m:t>
                    </m:r>
                  </m:oMath>
                </a14:m>
                <a:r>
                  <a:rPr lang="en-US" sz="1400" dirty="0"/>
                  <a:t>;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en-GB" sz="1400" i="1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US" sz="1400" dirty="0"/>
                  <a:t>;</a:t>
                </a:r>
              </a:p>
              <a:p>
                <a:pPr lvl="2"/>
                <a:r>
                  <a:rPr lang="en-US" sz="1400" dirty="0"/>
                  <a:t>Horizontal actions = 0kN				implies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US" sz="1400" dirty="0"/>
                  <a:t>;</a:t>
                </a:r>
              </a:p>
              <a:p>
                <a:pPr lvl="2"/>
                <a:r>
                  <a:rPr lang="en-US" sz="1400" dirty="0"/>
                  <a:t>Lateral riverbed is horizontal				implies		</a:t>
                </a:r>
                <a:r>
                  <a:rPr lang="en-GB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US" sz="1400" dirty="0"/>
                  <a:t>;</a:t>
                </a:r>
              </a:p>
              <a:p>
                <a:pPr lvl="2"/>
                <a:r>
                  <a:rPr lang="en-US" sz="1400" dirty="0"/>
                  <a:t>Foundation’s base tilt angle from the horizontal = eta =0 deg	means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en-GB" sz="1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(1.0−</m:t>
                        </m:r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func>
                          <m:funcPr>
                            <m:ctrlPr>
                              <a:rPr lang="en-GB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GB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6661834-F0A5-A990-C622-3BC40FBCDE4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179734"/>
              </a:xfrm>
              <a:prstGeom prst="rect">
                <a:avLst/>
              </a:prstGeom>
              <a:blipFill>
                <a:blip r:embed="rId2"/>
                <a:stretch>
                  <a:fillRect l="-241" b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D7F73E-2523-D539-75DB-3F7C39FCA8A8}"/>
              </a:ext>
            </a:extLst>
          </p:cNvPr>
          <p:cNvCxnSpPr/>
          <p:nvPr/>
        </p:nvCxnSpPr>
        <p:spPr>
          <a:xfrm flipV="1">
            <a:off x="4936375" y="1729076"/>
            <a:ext cx="931025" cy="726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miley Face 8">
            <a:extLst>
              <a:ext uri="{FF2B5EF4-FFF2-40B4-BE49-F238E27FC236}">
                <a16:creationId xmlns:a16="http://schemas.microsoft.com/office/drawing/2014/main" id="{B76FFD65-0E92-93E3-7517-039B65ED0DBE}"/>
              </a:ext>
            </a:extLst>
          </p:cNvPr>
          <p:cNvSpPr/>
          <p:nvPr/>
        </p:nvSpPr>
        <p:spPr>
          <a:xfrm>
            <a:off x="5867400" y="1619393"/>
            <a:ext cx="457200" cy="34913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68676A-4587-E87C-1EA3-30B3DC344AD1}"/>
              </a:ext>
            </a:extLst>
          </p:cNvPr>
          <p:cNvSpPr/>
          <p:nvPr/>
        </p:nvSpPr>
        <p:spPr>
          <a:xfrm>
            <a:off x="6558742" y="1793961"/>
            <a:ext cx="1064029" cy="6349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564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DC0A-B1C3-7FD4-8D19-6007A60AF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Foundations</a:t>
            </a:r>
            <a:br>
              <a:rPr lang="en-US" sz="3200" dirty="0"/>
            </a:br>
            <a:r>
              <a:rPr lang="en-US" sz="3200" dirty="0"/>
              <a:t>ULS bearing resistance with no scour</a:t>
            </a:r>
            <a:br>
              <a:rPr lang="en-US" sz="3200" dirty="0"/>
            </a:br>
            <a:r>
              <a:rPr lang="en-US" sz="3200" dirty="0"/>
              <a:t>(bearing capacity failure in general shear)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7D3E19-C541-FA72-1075-9182538CDC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05012"/>
                <a:ext cx="10515600" cy="4351338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𝑢𝑙𝑡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12.</m:t>
                            </m:r>
                            <m: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28</m:t>
                            </m:r>
                            <m: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𝑘𝑁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∙1.503∙18.40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10.19</m:t>
                        </m:r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𝑘𝑁</m:t>
                        </m:r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GB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2.8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sz="1800" dirty="0"/>
                          <m:t>22.40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0.767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338.168</m:t>
                            </m:r>
                          </m:e>
                        </m:d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245.101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𝑘𝑁</m:t>
                        </m:r>
                      </m:num>
                      <m:den>
                        <m:sSup>
                          <m:sSupPr>
                            <m:ctrlP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=583.269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𝑘𝑃𝑎</m:t>
                    </m:r>
                  </m:oMath>
                </a14:m>
                <a:r>
                  <a:rPr lang="en-US" sz="1800" dirty="0"/>
                  <a:t>;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sub>
                          <m:sup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𝑝𝑑</m:t>
                            </m:r>
                          </m:sub>
                          <m:sup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GB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(355.12+113.85)</m:t>
                        </m:r>
                        <m:f>
                          <m:fPr>
                            <m:ctrlPr>
                              <a:rPr lang="en-GB" sz="1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𝑘𝑁</m:t>
                            </m:r>
                          </m:num>
                          <m:den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en-GB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4.8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2.8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 ∙4.8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=167.489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𝑘𝑃𝑎</m:t>
                    </m:r>
                  </m:oMath>
                </a14:m>
                <a:endParaRPr lang="en-US" sz="1800" dirty="0"/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167.489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mr>
                      <m:mr>
                        <m:e>
                          <m:r>
                            <a:rPr lang="en-GB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</m:e>
                      </m:mr>
                      <m:mr>
                        <m:e/>
                      </m:mr>
                    </m:m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583.269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𝑘𝑃𝑎</m:t>
                    </m:r>
                  </m:oMath>
                </a14:m>
                <a:r>
                  <a:rPr lang="en-US" sz="1800" dirty="0"/>
                  <a:t>		implies 		the foundation does not fail under 								bridge’s self weight with a general failure 							mode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7D3E19-C541-FA72-1075-9182538CDC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05012"/>
                <a:ext cx="10515600" cy="4351338"/>
              </a:xfrm>
              <a:blipFill>
                <a:blip r:embed="rId2"/>
                <a:stretch>
                  <a:fillRect l="-483" t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702AA-AC7D-4F31-6251-BE1AC302B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259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CEA2-97EC-08D2-5473-09D823CD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load transferred to the foundation?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07AD11-D9BF-1B3D-0CB4-01763AFAA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9473" y="1690688"/>
            <a:ext cx="2838372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5B3B0-2071-54E8-A617-FF2683EB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95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488578-3687-8BB2-7CD2-470CAA22D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2882900" cy="4419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2823B2-534B-59DD-A49F-FE759D8F66B0}"/>
              </a:ext>
            </a:extLst>
          </p:cNvPr>
          <p:cNvCxnSpPr>
            <a:cxnSpLocks/>
          </p:cNvCxnSpPr>
          <p:nvPr/>
        </p:nvCxnSpPr>
        <p:spPr>
          <a:xfrm>
            <a:off x="2279650" y="1457011"/>
            <a:ext cx="0" cy="32255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EFEF80-0F7C-15F3-4CC0-80078C677327}"/>
              </a:ext>
            </a:extLst>
          </p:cNvPr>
          <p:cNvCxnSpPr>
            <a:cxnSpLocks/>
          </p:cNvCxnSpPr>
          <p:nvPr/>
        </p:nvCxnSpPr>
        <p:spPr>
          <a:xfrm>
            <a:off x="6096000" y="1617201"/>
            <a:ext cx="0" cy="32255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C256967-DFDB-8068-8697-3CEBF3E95D4D}"/>
              </a:ext>
            </a:extLst>
          </p:cNvPr>
          <p:cNvSpPr/>
          <p:nvPr/>
        </p:nvSpPr>
        <p:spPr>
          <a:xfrm>
            <a:off x="1665122" y="4593043"/>
            <a:ext cx="122905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Gf=C’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A8B2C3-3535-ED3B-0EB4-5071FFB9DD23}"/>
              </a:ext>
            </a:extLst>
          </p:cNvPr>
          <p:cNvSpPr/>
          <p:nvPr/>
        </p:nvSpPr>
        <p:spPr>
          <a:xfrm>
            <a:off x="6253184" y="4842722"/>
            <a:ext cx="6174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299FAA-356D-20E8-CC49-A52B06DD5283}"/>
              </a:ext>
            </a:extLst>
          </p:cNvPr>
          <p:cNvSpPr txBox="1"/>
          <p:nvPr/>
        </p:nvSpPr>
        <p:spPr>
          <a:xfrm>
            <a:off x="1115367" y="6110288"/>
            <a:ext cx="2260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eccentric load with respect to Gf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B4EAD-4813-F266-E7B8-CE079E997007}"/>
              </a:ext>
            </a:extLst>
          </p:cNvPr>
          <p:cNvSpPr txBox="1"/>
          <p:nvPr/>
        </p:nvSpPr>
        <p:spPr>
          <a:xfrm>
            <a:off x="5518219" y="6094798"/>
            <a:ext cx="2260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Eccentric load with respect to Gf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7C6F04-950D-0603-8536-492FB13D3E2E}"/>
              </a:ext>
            </a:extLst>
          </p:cNvPr>
          <p:cNvSpPr/>
          <p:nvPr/>
        </p:nvSpPr>
        <p:spPr>
          <a:xfrm>
            <a:off x="8932985" y="1848897"/>
            <a:ext cx="2420815" cy="2170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51F5BB-EEFE-B505-995E-86263B4A0E16}"/>
              </a:ext>
            </a:extLst>
          </p:cNvPr>
          <p:cNvSpPr/>
          <p:nvPr/>
        </p:nvSpPr>
        <p:spPr>
          <a:xfrm>
            <a:off x="9294725" y="2181483"/>
            <a:ext cx="1738365" cy="14761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7A34BC-3657-0A15-DC3B-B2A9B62B5C04}"/>
              </a:ext>
            </a:extLst>
          </p:cNvPr>
          <p:cNvSpPr/>
          <p:nvPr/>
        </p:nvSpPr>
        <p:spPr>
          <a:xfrm>
            <a:off x="9294725" y="2924071"/>
            <a:ext cx="4527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E84DF3-8314-E1CC-07AC-EC976F44CBB7}"/>
              </a:ext>
            </a:extLst>
          </p:cNvPr>
          <p:cNvSpPr/>
          <p:nvPr/>
        </p:nvSpPr>
        <p:spPr>
          <a:xfrm>
            <a:off x="10529067" y="2915141"/>
            <a:ext cx="45273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  <a:endParaRPr lang="en-GB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37EDF4-4B29-3E11-1298-6493EA9029A9}"/>
              </a:ext>
            </a:extLst>
          </p:cNvPr>
          <p:cNvSpPr/>
          <p:nvPr/>
        </p:nvSpPr>
        <p:spPr>
          <a:xfrm>
            <a:off x="9803942" y="3829669"/>
            <a:ext cx="8342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Gf</a:t>
            </a:r>
            <a:endParaRPr lang="en-GB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B10D54-792E-343C-CC35-958006BA55E1}"/>
              </a:ext>
            </a:extLst>
          </p:cNvPr>
          <p:cNvSpPr>
            <a:spLocks noChangeAspect="1"/>
          </p:cNvSpPr>
          <p:nvPr/>
        </p:nvSpPr>
        <p:spPr>
          <a:xfrm>
            <a:off x="8872697" y="3969101"/>
            <a:ext cx="150725" cy="120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030609-9A9B-40F3-D410-F6DE32D07810}"/>
              </a:ext>
            </a:extLst>
          </p:cNvPr>
          <p:cNvSpPr>
            <a:spLocks noChangeAspect="1"/>
          </p:cNvSpPr>
          <p:nvPr/>
        </p:nvSpPr>
        <p:spPr>
          <a:xfrm>
            <a:off x="8862690" y="1823841"/>
            <a:ext cx="150725" cy="120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66791C2-9AF3-ABAB-3D4A-7C742283A377}"/>
              </a:ext>
            </a:extLst>
          </p:cNvPr>
          <p:cNvSpPr>
            <a:spLocks noChangeAspect="1"/>
          </p:cNvSpPr>
          <p:nvPr/>
        </p:nvSpPr>
        <p:spPr>
          <a:xfrm>
            <a:off x="11285971" y="3960727"/>
            <a:ext cx="150725" cy="120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3DCB0C-EF14-5896-516F-5BEFD8AFA3C3}"/>
              </a:ext>
            </a:extLst>
          </p:cNvPr>
          <p:cNvSpPr>
            <a:spLocks noChangeAspect="1"/>
          </p:cNvSpPr>
          <p:nvPr/>
        </p:nvSpPr>
        <p:spPr>
          <a:xfrm>
            <a:off x="11275965" y="1795376"/>
            <a:ext cx="150725" cy="120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7A8C5CD-997D-F91E-846F-423C6F144716}"/>
              </a:ext>
            </a:extLst>
          </p:cNvPr>
          <p:cNvSpPr>
            <a:spLocks noChangeAspect="1"/>
          </p:cNvSpPr>
          <p:nvPr/>
        </p:nvSpPr>
        <p:spPr>
          <a:xfrm>
            <a:off x="9226104" y="3594023"/>
            <a:ext cx="150725" cy="120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AA2F23-4E02-9864-DEFF-46E0B3A9AD6B}"/>
              </a:ext>
            </a:extLst>
          </p:cNvPr>
          <p:cNvSpPr>
            <a:spLocks noChangeAspect="1"/>
          </p:cNvSpPr>
          <p:nvPr/>
        </p:nvSpPr>
        <p:spPr>
          <a:xfrm>
            <a:off x="10966135" y="3595703"/>
            <a:ext cx="150725" cy="120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02D0D5D-597F-9BE5-8B4F-2169672202A2}"/>
              </a:ext>
            </a:extLst>
          </p:cNvPr>
          <p:cNvSpPr>
            <a:spLocks noChangeAspect="1"/>
          </p:cNvSpPr>
          <p:nvPr/>
        </p:nvSpPr>
        <p:spPr>
          <a:xfrm>
            <a:off x="9731865" y="2753321"/>
            <a:ext cx="150725" cy="120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276762A-90B7-C6D0-DA71-F7DD85302889}"/>
              </a:ext>
            </a:extLst>
          </p:cNvPr>
          <p:cNvCxnSpPr>
            <a:cxnSpLocks/>
          </p:cNvCxnSpPr>
          <p:nvPr/>
        </p:nvCxnSpPr>
        <p:spPr>
          <a:xfrm>
            <a:off x="9606784" y="2531629"/>
            <a:ext cx="395932" cy="5147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2B62CA3-1389-4468-1722-644163F90308}"/>
              </a:ext>
            </a:extLst>
          </p:cNvPr>
          <p:cNvCxnSpPr/>
          <p:nvPr/>
        </p:nvCxnSpPr>
        <p:spPr>
          <a:xfrm flipV="1">
            <a:off x="9633122" y="2531628"/>
            <a:ext cx="404415" cy="4806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2DEB416-370C-568B-D281-64078D828BC9}"/>
              </a:ext>
            </a:extLst>
          </p:cNvPr>
          <p:cNvSpPr/>
          <p:nvPr/>
        </p:nvSpPr>
        <p:spPr>
          <a:xfrm>
            <a:off x="9512688" y="1914977"/>
            <a:ext cx="7565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C’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BA4495-2912-F4EE-D04C-DC03553A4ED6}"/>
              </a:ext>
            </a:extLst>
          </p:cNvPr>
          <p:cNvSpPr txBox="1"/>
          <p:nvPr/>
        </p:nvSpPr>
        <p:spPr>
          <a:xfrm>
            <a:off x="7936282" y="4754377"/>
            <a:ext cx="40313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CC’ = 0.47m –from the paper-;</a:t>
            </a:r>
          </a:p>
          <a:p>
            <a:endParaRPr lang="en-US" dirty="0"/>
          </a:p>
          <a:p>
            <a:r>
              <a:rPr lang="en-US" dirty="0"/>
              <a:t>B’ = B - 2CC’ = (2.8-2*0.47)m = 1.86 m;</a:t>
            </a:r>
          </a:p>
          <a:p>
            <a:endParaRPr lang="en-US" dirty="0"/>
          </a:p>
          <a:p>
            <a:r>
              <a:rPr lang="en-US" dirty="0"/>
              <a:t>L’ = L  -assumed-;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90428C6-37C0-1682-E5A5-FADA7213AF4C}"/>
              </a:ext>
            </a:extLst>
          </p:cNvPr>
          <p:cNvSpPr>
            <a:spLocks noChangeAspect="1"/>
          </p:cNvSpPr>
          <p:nvPr/>
        </p:nvSpPr>
        <p:spPr>
          <a:xfrm>
            <a:off x="10120365" y="3940637"/>
            <a:ext cx="150725" cy="120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6D57A9C-BCBE-C193-C121-2E3D9F054C89}"/>
              </a:ext>
            </a:extLst>
          </p:cNvPr>
          <p:cNvSpPr>
            <a:spLocks noChangeAspect="1"/>
          </p:cNvSpPr>
          <p:nvPr/>
        </p:nvSpPr>
        <p:spPr>
          <a:xfrm>
            <a:off x="10041656" y="2826947"/>
            <a:ext cx="150725" cy="120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5142BE-C76B-82D8-E3E4-DCB41867FC2F}"/>
              </a:ext>
            </a:extLst>
          </p:cNvPr>
          <p:cNvSpPr/>
          <p:nvPr/>
        </p:nvSpPr>
        <p:spPr>
          <a:xfrm>
            <a:off x="10015272" y="2293543"/>
            <a:ext cx="11642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Gp</a:t>
            </a:r>
            <a:endParaRPr lang="en-GB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D1ACDC2-4593-A45F-0727-76252C751C95}"/>
              </a:ext>
            </a:extLst>
          </p:cNvPr>
          <p:cNvCxnSpPr/>
          <p:nvPr/>
        </p:nvCxnSpPr>
        <p:spPr>
          <a:xfrm flipH="1" flipV="1">
            <a:off x="5088467" y="5579533"/>
            <a:ext cx="2362200" cy="846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rc 41">
            <a:extLst>
              <a:ext uri="{FF2B5EF4-FFF2-40B4-BE49-F238E27FC236}">
                <a16:creationId xmlns:a16="http://schemas.microsoft.com/office/drawing/2014/main" id="{835C781F-FDE2-21EF-04EE-C5E83F8F974B}"/>
              </a:ext>
            </a:extLst>
          </p:cNvPr>
          <p:cNvSpPr/>
          <p:nvPr/>
        </p:nvSpPr>
        <p:spPr>
          <a:xfrm flipH="1">
            <a:off x="6773331" y="5342467"/>
            <a:ext cx="423334" cy="897466"/>
          </a:xfrm>
          <a:prstGeom prst="arc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8DEF9A4-F012-FB72-835E-D0AD94940556}"/>
              </a:ext>
            </a:extLst>
          </p:cNvPr>
          <p:cNvCxnSpPr>
            <a:stCxn id="28" idx="4"/>
          </p:cNvCxnSpPr>
          <p:nvPr/>
        </p:nvCxnSpPr>
        <p:spPr>
          <a:xfrm flipH="1">
            <a:off x="9803942" y="2873901"/>
            <a:ext cx="3286" cy="78369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2242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8B1FB-68FB-25FC-029B-ECEDB886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Foundations</a:t>
            </a:r>
            <a:br>
              <a:rPr lang="en-US" dirty="0"/>
            </a:br>
            <a:r>
              <a:rPr lang="en-US" dirty="0"/>
              <a:t>ULS bearing resistance with scour</a:t>
            </a:r>
            <a:br>
              <a:rPr lang="en-US" dirty="0"/>
            </a:br>
            <a:r>
              <a:rPr lang="en-US" dirty="0"/>
              <a:t>(bearing capacity failure in general shear)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8181AA-FFF2-6BA3-DB8F-B8DB6CC42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677" y="2151181"/>
            <a:ext cx="5496824" cy="43416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AAE25-2459-7DD5-BC86-0247B1EC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96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4D2F88-58BA-D634-00A6-0E195CE26D67}"/>
              </a:ext>
            </a:extLst>
          </p:cNvPr>
          <p:cNvSpPr txBox="1"/>
          <p:nvPr/>
        </p:nvSpPr>
        <p:spPr>
          <a:xfrm>
            <a:off x="6920753" y="2913529"/>
            <a:ext cx="40968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Effects of scour on general shear bearing capacity:</a:t>
            </a:r>
          </a:p>
          <a:p>
            <a:r>
              <a:rPr lang="en-US" dirty="0"/>
              <a:t>-the lateral soil is removed;</a:t>
            </a:r>
          </a:p>
          <a:p>
            <a:r>
              <a:rPr lang="en-US" dirty="0"/>
              <a:t>-the riverbed soil is inclined;</a:t>
            </a:r>
          </a:p>
          <a:p>
            <a:endParaRPr lang="en-US" dirty="0"/>
          </a:p>
          <a:p>
            <a:r>
              <a:rPr lang="en-US" dirty="0"/>
              <a:t>Assumptions:</a:t>
            </a:r>
          </a:p>
          <a:p>
            <a:r>
              <a:rPr lang="en-US" dirty="0"/>
              <a:t>-for simplicity, the same riverbed’s inclination is assumed in both transverse and longitudinal directions;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1D33A-015E-1EBA-6E44-D752E858A781}"/>
              </a:ext>
            </a:extLst>
          </p:cNvPr>
          <p:cNvSpPr txBox="1"/>
          <p:nvPr/>
        </p:nvSpPr>
        <p:spPr>
          <a:xfrm>
            <a:off x="358587" y="2922494"/>
            <a:ext cx="132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Lateral soil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BFA892-41F2-0329-4AAA-4BD616BEC624}"/>
              </a:ext>
            </a:extLst>
          </p:cNvPr>
          <p:cNvSpPr txBox="1"/>
          <p:nvPr/>
        </p:nvSpPr>
        <p:spPr>
          <a:xfrm>
            <a:off x="358586" y="3579622"/>
            <a:ext cx="154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Riverbed soil</a:t>
            </a:r>
          </a:p>
        </p:txBody>
      </p:sp>
    </p:spTree>
    <p:extLst>
      <p:ext uri="{BB962C8B-B14F-4D97-AF65-F5344CB8AC3E}">
        <p14:creationId xmlns:p14="http://schemas.microsoft.com/office/powerpoint/2010/main" val="40893804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2E374-54E5-6414-5B10-939F8D364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Foundations</a:t>
            </a:r>
            <a:br>
              <a:rPr lang="en-US" sz="2800" dirty="0"/>
            </a:br>
            <a:r>
              <a:rPr lang="en-US" sz="2800" dirty="0"/>
              <a:t>ULS bearing resistance with scour</a:t>
            </a:r>
            <a:br>
              <a:rPr lang="en-US" sz="2800" dirty="0"/>
            </a:br>
            <a:r>
              <a:rPr lang="en-US" sz="2800" dirty="0"/>
              <a:t>(bearing capacity failure in general shear)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A0EFE-FB56-3190-A0B1-562224AC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97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6661834-F0A5-A990-C622-3BC40FBCDE4F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383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𝑢𝑙𝑡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𝑐</m:t>
                      </m:r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Riverbed unit weight contribution: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20−9.81</m:t>
                            </m:r>
                          </m:e>
                        </m:d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𝑘𝑁</m:t>
                        </m:r>
                      </m:num>
                      <m:den>
                        <m:sSup>
                          <m:sSup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=10.19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𝑘𝑁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lvl="1"/>
                <a:endParaRPr lang="en-US" sz="140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=1.86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400" dirty="0"/>
                  <a:t>;</a:t>
                </a:r>
              </a:p>
              <a:p>
                <a:pPr lvl="1"/>
                <a:endParaRPr lang="en-US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𝑑𝑒𝑔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1400" dirty="0"/>
                  <a:t> 22.40;		-</a:t>
                </a:r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400" i="1">
                        <a:latin typeface="Cambria Math" panose="02040503050406030204" pitchFamily="18" charset="0"/>
                      </a:rPr>
                      <m:t>𝑉𝑒𝑠𝑖𝑐</m:t>
                    </m:r>
                  </m:oMath>
                </a14:m>
                <a:r>
                  <a:rPr lang="en-US" sz="1400" dirty="0"/>
                  <a:t>’s equation-;</a:t>
                </a:r>
              </a:p>
              <a:p>
                <a:pPr lvl="1"/>
                <a:endParaRPr lang="en-US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4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en-GB" sz="1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sSub>
                      <m:sSubPr>
                        <m:ctrlPr>
                          <a:rPr lang="en-GB" sz="1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z="1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sSub>
                      <m:sSubPr>
                        <m:ctrlPr>
                          <a:rPr lang="en-GB" sz="1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GB" sz="1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sSub>
                      <m:sSubPr>
                        <m:ctrlPr>
                          <a:rPr lang="en-GB" sz="1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1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sSub>
                      <m:sSubPr>
                        <m:ctrlPr>
                          <a:rPr lang="en-GB" sz="1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1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en-GB" sz="1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=0.845</m:t>
                    </m:r>
                    <m:r>
                      <a:rPr lang="en-GB" sz="1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∙1.0∙1.0∙0.285∙0.99=0.238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𝑝𝑟𝑒𝑣𝑖𝑜𝑢𝑠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𝑣𝑎𝑙𝑢𝑒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=0.767&lt;1</m:t>
                    </m:r>
                  </m:oMath>
                </a14:m>
                <a:r>
                  <a:rPr lang="en-US" sz="1400" dirty="0"/>
                  <a:t>;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=1.0−0.4</m:t>
                    </m:r>
                    <m:f>
                      <m:f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=1.0−0.4</m:t>
                    </m:r>
                    <m:f>
                      <m:f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1.86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4.80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=0.845</m:t>
                    </m:r>
                  </m:oMath>
                </a14:m>
                <a:r>
                  <a:rPr lang="en-US" sz="1400" dirty="0"/>
                  <a:t>;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en-GB" sz="1400" i="1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US" sz="1400" dirty="0"/>
                  <a:t>;</a:t>
                </a:r>
              </a:p>
              <a:p>
                <a:pPr lvl="2"/>
                <a:r>
                  <a:rPr lang="en-US" sz="1400" dirty="0"/>
                  <a:t>Horizontal actions = 0kN			implies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r>
                  <a:rPr lang="en-US" sz="1400" dirty="0"/>
                  <a:t>;</a:t>
                </a:r>
              </a:p>
              <a:p>
                <a:pPr lvl="2"/>
                <a:endParaRPr lang="en-US" sz="1400" dirty="0"/>
              </a:p>
              <a:p>
                <a:pPr lvl="2"/>
                <a:r>
                  <a:rPr lang="en-US" sz="1400" dirty="0"/>
                  <a:t>Lateral riverbed is removed according to the considered “scour hole shape” 	implies	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𝑏𝑒𝑡𝑎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 (5/6)</m:t>
                    </m:r>
                    <m:r>
                      <a:rPr lang="en-GB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1400" dirty="0"/>
                  <a:t>=25 </a:t>
                </a:r>
                <a:r>
                  <a:rPr lang="en-GB" sz="1400" dirty="0" err="1"/>
                  <a:t>deg</a:t>
                </a:r>
                <a:r>
                  <a:rPr lang="en-GB" sz="1400" dirty="0"/>
                  <a:t>	</a:t>
                </a:r>
              </a:p>
              <a:p>
                <a:pPr marL="914400" lvl="2" indent="0">
                  <a:buNone/>
                </a:pPr>
                <a:r>
                  <a:rPr lang="en-GB" sz="1400" dirty="0"/>
                  <a:t>			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14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en-GB" sz="1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=(1.0−</m:t>
                    </m:r>
                    <m:func>
                      <m:funcPr>
                        <m:ctrlPr>
                          <a:rPr lang="en-GB" sz="1400" b="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400" b="0" i="0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d>
                          <m:dPr>
                            <m:ctrlPr>
                              <a:rPr lang="en-GB" sz="1400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400" b="0" i="1" smtClean="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𝑏𝑒𝑡𝑎</m:t>
                            </m:r>
                          </m:e>
                        </m:d>
                      </m:e>
                    </m:func>
                    <m:r>
                      <a:rPr lang="en-GB" sz="14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)^2</m:t>
                    </m:r>
                  </m:oMath>
                </a14:m>
                <a:r>
                  <a:rPr lang="en-US" sz="1400" dirty="0">
                    <a:highlight>
                      <a:srgbClr val="FFFF00"/>
                    </a:highlight>
                  </a:rPr>
                  <a:t>=0.285 &lt; 1;</a:t>
                </a:r>
              </a:p>
              <a:p>
                <a:pPr lvl="2"/>
                <a:endParaRPr lang="en-US" sz="1400" dirty="0"/>
              </a:p>
              <a:p>
                <a:pPr lvl="2"/>
                <a:r>
                  <a:rPr lang="en-US" sz="1400" dirty="0"/>
                  <a:t>Foundation’s base tilt angle from the horizontal = eta(scour depth=2.54m) =  7 x 10^-3 rad 	-from the paper-	</a:t>
                </a:r>
              </a:p>
              <a:p>
                <a:pPr marL="914400" lvl="2" indent="0">
                  <a:buNone/>
                </a:pPr>
                <a:r>
                  <a:rPr lang="en-US" sz="1400" dirty="0"/>
                  <a:t>eta(scour depth=2.54m) = 7 x 10^-3 rad 	</a:t>
                </a:r>
                <a:r>
                  <a:rPr lang="en-US" sz="1200" dirty="0"/>
                  <a:t>means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1200" i="1" smtClean="0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r>
                      <a:rPr lang="en-GB" sz="1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(1.0−</m:t>
                        </m:r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func>
                          <m:funcPr>
                            <m:ctrlPr>
                              <a:rPr lang="en-GB" sz="12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200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GB" sz="12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func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GB" sz="12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200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b="0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0.99</m:t>
                    </m:r>
                  </m:oMath>
                </a14:m>
                <a:endParaRPr lang="en-US" sz="12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6661834-F0A5-A990-C622-3BC40FBCDE4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383846"/>
              </a:xfrm>
              <a:prstGeom prst="rect">
                <a:avLst/>
              </a:prstGeom>
              <a:blipFill>
                <a:blip r:embed="rId2"/>
                <a:stretch>
                  <a:fillRect l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D7F73E-2523-D539-75DB-3F7C39FCA8A8}"/>
              </a:ext>
            </a:extLst>
          </p:cNvPr>
          <p:cNvCxnSpPr/>
          <p:nvPr/>
        </p:nvCxnSpPr>
        <p:spPr>
          <a:xfrm flipV="1">
            <a:off x="4936375" y="1729076"/>
            <a:ext cx="931025" cy="726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868676A-4587-E87C-1EA3-30B3DC344AD1}"/>
              </a:ext>
            </a:extLst>
          </p:cNvPr>
          <p:cNvSpPr/>
          <p:nvPr/>
        </p:nvSpPr>
        <p:spPr>
          <a:xfrm>
            <a:off x="6482542" y="1581991"/>
            <a:ext cx="1064029" cy="63494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1C69B8-DABB-A33D-F66E-5D3BC8D70E19}"/>
              </a:ext>
            </a:extLst>
          </p:cNvPr>
          <p:cNvCxnSpPr/>
          <p:nvPr/>
        </p:nvCxnSpPr>
        <p:spPr>
          <a:xfrm flipV="1">
            <a:off x="5739092" y="1702521"/>
            <a:ext cx="931025" cy="726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9427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A38AF-67EC-9840-BEFB-D059F871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Foundations</a:t>
            </a:r>
            <a:br>
              <a:rPr lang="en-US" dirty="0"/>
            </a:br>
            <a:r>
              <a:rPr lang="en-US" dirty="0"/>
              <a:t>ULS bearing resistance with scour</a:t>
            </a:r>
            <a:br>
              <a:rPr lang="en-US" dirty="0"/>
            </a:br>
            <a:r>
              <a:rPr lang="en-US" dirty="0"/>
              <a:t>(bearing capacity failure in general shear)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5566A-614F-59C9-906C-59FAD1F24B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05012"/>
                <a:ext cx="10515600" cy="4351338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𝑢𝑙𝑡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12.228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𝑘𝑁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GB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∙1.503∙18.40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10.19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𝑘𝑁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1.86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sz="1600" dirty="0"/>
                          <m:t>22.40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238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50.522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𝑘𝑁</m:t>
                        </m:r>
                      </m:num>
                      <m:den>
                        <m:sSup>
                          <m:sSupPr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50.522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𝑘𝑃𝑎</m:t>
                    </m:r>
                  </m:oMath>
                </a14:m>
                <a:r>
                  <a:rPr lang="en-US" sz="1600" dirty="0"/>
                  <a:t>;</a:t>
                </a:r>
              </a:p>
              <a:p>
                <a:pPr lvl="1"/>
                <a:r>
                  <a:rPr lang="en-US" sz="1200" dirty="0"/>
                  <a:t>We assume that the overburden pressure completely vanishes because of scour, which is true at the maximum scour depth;</a:t>
                </a:r>
              </a:p>
              <a:p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sub>
                          <m: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𝑝𝑑</m:t>
                            </m:r>
                          </m:sub>
                          <m: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GB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(355.12+113.85)</m:t>
                        </m:r>
                        <m:f>
                          <m:f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𝑘𝑁</m:t>
                            </m:r>
                          </m:num>
                          <m:den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4.8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GB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1.86</m:t>
                        </m:r>
                        <m:r>
                          <a:rPr lang="en-GB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  <m:t> ∙4.8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GB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252.134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𝑘𝑃𝑎</m:t>
                    </m:r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252.134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𝑘𝑃𝑎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GB" sz="1600" i="1"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mr>
                      <m:m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</m:e>
                      </m:mr>
                      <m:mr>
                        <m:e/>
                      </m:mr>
                    </m:m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50.522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𝑘𝑃𝑎</m:t>
                    </m:r>
                  </m:oMath>
                </a14:m>
                <a:r>
                  <a:rPr lang="en-US" sz="1600" dirty="0"/>
                  <a:t>		implies 		the foundation fail under bridge’s self 								weight with a general failure mode at the 								maximum scour depth</a:t>
                </a:r>
              </a:p>
              <a:p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95566A-614F-59C9-906C-59FAD1F24B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05012"/>
                <a:ext cx="10515600" cy="4351338"/>
              </a:xfrm>
              <a:blipFill>
                <a:blip r:embed="rId2"/>
                <a:stretch>
                  <a:fillRect l="-362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7249B-36C6-0721-5357-6AB8444A5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98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E8B41A-D8BC-4B7E-C188-117C24102F16}"/>
              </a:ext>
            </a:extLst>
          </p:cNvPr>
          <p:cNvCxnSpPr/>
          <p:nvPr/>
        </p:nvCxnSpPr>
        <p:spPr>
          <a:xfrm flipV="1">
            <a:off x="2543695" y="1690688"/>
            <a:ext cx="1753985" cy="695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125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6E0EE-FADF-F558-FE82-7D3EE6827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 ring</a:t>
            </a:r>
            <a:br>
              <a:rPr lang="en-US" dirty="0"/>
            </a:br>
            <a:r>
              <a:rPr lang="en-US" dirty="0"/>
              <a:t>ULS shear with no scour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09F06-B927-FEB8-A038-C7285B248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>
                    <a:latin typeface="Cambria Math" panose="02040503050406030204" pitchFamily="18" charset="0"/>
                  </a:rPr>
                  <a:t>Expression to assess: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  <m:sup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≤0.4∙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sz="1800" dirty="0">
                  <a:latin typeface="Cambria Math" panose="02040503050406030204" pitchFamily="18" charset="0"/>
                </a:endParaRPr>
              </a:p>
              <a:p>
                <a:endParaRPr lang="en-US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=241.787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𝑘𝑁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sz="1800" dirty="0"/>
                  <a:t> 			-compressive force in the arch ring at the </a:t>
                </a:r>
                <a:r>
                  <a:rPr lang="en-US" sz="1800" dirty="0" err="1"/>
                  <a:t>springings</a:t>
                </a:r>
                <a:r>
                  <a:rPr lang="en-US" sz="1800" dirty="0"/>
                  <a:t>-</a:t>
                </a:r>
              </a:p>
              <a:p>
                <a:r>
                  <a:rPr lang="en-US" sz="1800" dirty="0"/>
                  <a:t>Alfa = 47.8207 deg;			-inclination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/>
                  <a:t> from the horizontal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1800" dirty="0"/>
                  <a:t>cos(alfa)=</a:t>
                </a:r>
                <a:r>
                  <a:rPr lang="en-GB" sz="1800" dirty="0"/>
                  <a:t>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241.787</m:t>
                    </m:r>
                  </m:oMath>
                </a14:m>
                <a:r>
                  <a:rPr lang="en-US" sz="1800" dirty="0" err="1"/>
                  <a:t>kN</a:t>
                </a:r>
                <a:r>
                  <a:rPr lang="en-US" sz="1800" dirty="0"/>
                  <a:t> cos(47.8207) = 162.349kN;		-shear force at the </a:t>
                </a:r>
                <a:r>
                  <a:rPr lang="en-US" sz="1800" dirty="0" err="1"/>
                  <a:t>springings</a:t>
                </a:r>
                <a:r>
                  <a:rPr lang="en-US" sz="1800" dirty="0"/>
                  <a:t>-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Check:	</a:t>
                </a:r>
              </a:p>
              <a:p>
                <a:pPr marL="0" indent="0">
                  <a:buNone/>
                </a:pPr>
                <a:r>
                  <a:rPr lang="en-US" sz="1800" dirty="0"/>
                  <a:t>162.349kN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?</m:t>
                          </m:r>
                        </m:e>
                      </m:mr>
                      <m:m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0.4∙</m:t>
                          </m:r>
                          <m:r>
                            <a:rPr lang="en-GB" sz="1800" i="1">
                              <a:latin typeface="Cambria Math" panose="02040503050406030204" pitchFamily="18" charset="0"/>
                            </a:rPr>
                            <m:t>241.787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𝑘𝑁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=96.715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𝑘𝑁</m:t>
                          </m:r>
                        </m:e>
                      </m:mr>
                      <m:mr>
                        <m:e/>
                      </m:mr>
                    </m:m>
                  </m:oMath>
                </a14:m>
                <a:r>
                  <a:rPr lang="en-US" sz="1800" dirty="0"/>
                  <a:t>		implies		the arch collapses due to the 									ULS shear in no scour conditions</a:t>
                </a:r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309F06-B927-FEB8-A038-C7285B248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581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0FA48-A0D0-4874-A6E1-5128D253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B3D81-5569-0745-87E8-F239C1B2FAF8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429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db9d0e4-5370-4cfb-9e4e-bdf6de379f60" xsi:nil="true"/>
    <lcf76f155ced4ddcb4097134ff3c332f xmlns="59dcbc07-627b-48ab-89dd-6aa64969e558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F0E22EFECC8F40A276F7F1AD392E94" ma:contentTypeVersion="15" ma:contentTypeDescription="Create a new document." ma:contentTypeScope="" ma:versionID="b023115ff15029485eed94a2ac96cde9">
  <xsd:schema xmlns:xsd="http://www.w3.org/2001/XMLSchema" xmlns:xs="http://www.w3.org/2001/XMLSchema" xmlns:p="http://schemas.microsoft.com/office/2006/metadata/properties" xmlns:ns2="59dcbc07-627b-48ab-89dd-6aa64969e558" xmlns:ns3="23542d72-52ee-4a29-bb33-d51824da69a2" xmlns:ns4="edb9d0e4-5370-4cfb-9e4e-bdf6de379f60" targetNamespace="http://schemas.microsoft.com/office/2006/metadata/properties" ma:root="true" ma:fieldsID="11335fcb97ce39cd4ac7e5c99b8e9f4a" ns2:_="" ns3:_="" ns4:_="">
    <xsd:import namespace="59dcbc07-627b-48ab-89dd-6aa64969e558"/>
    <xsd:import namespace="23542d72-52ee-4a29-bb33-d51824da69a2"/>
    <xsd:import namespace="edb9d0e4-5370-4cfb-9e4e-bdf6de379f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dcbc07-627b-48ab-89dd-6aa64969e5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d084387-097e-4aef-8f33-0dee7b0eb5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42d72-52ee-4a29-bb33-d51824da69a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b9d0e4-5370-4cfb-9e4e-bdf6de379f60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8220ddb3-84dc-4dd0-b611-8a0182069f3b}" ma:internalName="TaxCatchAll" ma:showField="CatchAllData" ma:web="23542d72-52ee-4a29-bb33-d51824da69a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41C39A-AABE-4840-894A-F45FF92CBF72}">
  <ds:schemaRefs>
    <ds:schemaRef ds:uri="http://purl.org/dc/dcmitype/"/>
    <ds:schemaRef ds:uri="edb9d0e4-5370-4cfb-9e4e-bdf6de379f60"/>
    <ds:schemaRef ds:uri="http://purl.org/dc/terms/"/>
    <ds:schemaRef ds:uri="59dcbc07-627b-48ab-89dd-6aa64969e558"/>
    <ds:schemaRef ds:uri="23542d72-52ee-4a29-bb33-d51824da69a2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B9975507-E528-40D5-9FD7-E78804F10C48}">
  <ds:schemaRefs>
    <ds:schemaRef ds:uri="23542d72-52ee-4a29-bb33-d51824da69a2"/>
    <ds:schemaRef ds:uri="59dcbc07-627b-48ab-89dd-6aa64969e558"/>
    <ds:schemaRef ds:uri="edb9d0e4-5370-4cfb-9e4e-bdf6de379f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3C5B592-F423-4FC0-AACE-30241987C9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22352</TotalTime>
  <Words>9296</Words>
  <Application>Microsoft Macintosh PowerPoint</Application>
  <PresentationFormat>Widescreen</PresentationFormat>
  <Paragraphs>1303</Paragraphs>
  <Slides>108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3" baseType="lpstr">
      <vt:lpstr>Arial</vt:lpstr>
      <vt:lpstr>Calibri</vt:lpstr>
      <vt:lpstr>Calibri Light</vt:lpstr>
      <vt:lpstr>Cambria Math</vt:lpstr>
      <vt:lpstr>Office Theme</vt:lpstr>
      <vt:lpstr>PowerPoint Presentation</vt:lpstr>
      <vt:lpstr>Geometry terms</vt:lpstr>
      <vt:lpstr>Elastic equilibrium analysis</vt:lpstr>
      <vt:lpstr>Hypotheses of Mery</vt:lpstr>
      <vt:lpstr>Real-life example of Mery’s crack hypothesis</vt:lpstr>
      <vt:lpstr>Five-hinge collapse mechanism and pier reactions</vt:lpstr>
      <vt:lpstr>Analytical solution</vt:lpstr>
      <vt:lpstr>Type of structural analysis along CS 454.</vt:lpstr>
      <vt:lpstr>Application example. Arch ring assessment along CD 376.</vt:lpstr>
      <vt:lpstr>Arch ring assessment along CD 376. Analytical solution.</vt:lpstr>
      <vt:lpstr>Arch ring assessment along CD 376. Analytical solution.</vt:lpstr>
      <vt:lpstr>Pitfalls of the analytical solution method</vt:lpstr>
      <vt:lpstr>Proposed table for Demand and Capacity equations.</vt:lpstr>
      <vt:lpstr>Investigated geometry (Tubaldi et al., 2018)</vt:lpstr>
      <vt:lpstr>Investigated bridge part</vt:lpstr>
      <vt:lpstr>Investigated bridge part</vt:lpstr>
      <vt:lpstr>Investigated bridge part</vt:lpstr>
      <vt:lpstr>Investigated bridge part</vt:lpstr>
      <vt:lpstr>Geometry values</vt:lpstr>
      <vt:lpstr>Properties of masonry</vt:lpstr>
      <vt:lpstr>Resultant of vertical forces due to self weight</vt:lpstr>
      <vt:lpstr>Global equilibrium</vt:lpstr>
      <vt:lpstr>Reference application points of loads</vt:lpstr>
      <vt:lpstr>Thrust at the springing</vt:lpstr>
      <vt:lpstr>Compression stress check. Partial factor along BS EN 1990.</vt:lpstr>
      <vt:lpstr>Assumptions on unit and mortar to apply the UK National Annex</vt:lpstr>
      <vt:lpstr>Compression stress check. Partial factor along BS EN 1990.</vt:lpstr>
      <vt:lpstr>Compression stress check. Partial factor along CS 454 “Assessment of highway bridges and structures”.</vt:lpstr>
      <vt:lpstr>Compression stress check. Partial factor along CS 454 “Assessment of highway bridges and structures”.</vt:lpstr>
      <vt:lpstr>Resultant of vertical forces due to spandrel walls</vt:lpstr>
      <vt:lpstr>PowerPoint Presentation</vt:lpstr>
      <vt:lpstr>PowerPoint Presentation</vt:lpstr>
      <vt:lpstr>PowerPoint Presentation</vt:lpstr>
      <vt:lpstr>Alternative way of centroid determination</vt:lpstr>
      <vt:lpstr>PowerPoint Presentation</vt:lpstr>
      <vt:lpstr>PowerPoint Presentation</vt:lpstr>
      <vt:lpstr>Compression stress check. Partial factor along CS 454 “Assessment of highway bridges and structures”.</vt:lpstr>
      <vt:lpstr>Compression stress check. Partial factor along CS 454 “Assessment of highway bridges and structures”.</vt:lpstr>
      <vt:lpstr>Resultant of vertical forces due to arch backing (also fill, backfill)</vt:lpstr>
      <vt:lpstr>PowerPoint Presentation</vt:lpstr>
      <vt:lpstr>PowerPoint Presentation</vt:lpstr>
      <vt:lpstr>PowerPoint Presentation</vt:lpstr>
      <vt:lpstr>Compression stress check. Partial factor along CS 454 “Assessment of highway bridges and structures”.</vt:lpstr>
      <vt:lpstr>Compression stress check. Partial factor along CS 454 “Assessment of highway bridges and structures”.</vt:lpstr>
      <vt:lpstr>Resultant of vertical forces due to parapet</vt:lpstr>
      <vt:lpstr>PowerPoint Presentation</vt:lpstr>
      <vt:lpstr>PowerPoint Presentation</vt:lpstr>
      <vt:lpstr>Compression stress check. Partial factor along CS 454 “Assessment of highway bridges and structures”.</vt:lpstr>
      <vt:lpstr>Compression stress check. Partial factor along CS 454 “Assessment of highway bridges and structures”.</vt:lpstr>
      <vt:lpstr>Compression stress check. All vertical loads. Partial factor along CS 454 “Assessment of highway bridges and structures”.</vt:lpstr>
      <vt:lpstr>Next next steps</vt:lpstr>
      <vt:lpstr>Next steps</vt:lpstr>
      <vt:lpstr>Next steps</vt:lpstr>
      <vt:lpstr>Equations to investigate</vt:lpstr>
      <vt:lpstr>PowerPoint Presentation</vt:lpstr>
      <vt:lpstr>Summing over all vertical loads</vt:lpstr>
      <vt:lpstr>Scour effects on Capacity</vt:lpstr>
      <vt:lpstr>Scour effects on Capacity</vt:lpstr>
      <vt:lpstr>Cracks considered by the CS 454 Revision 1</vt:lpstr>
      <vt:lpstr>Cracks consideration by the CS 454 Revision 1</vt:lpstr>
      <vt:lpstr>Linking Tubaldi et al. (2018)  and CS 454 Revision 1</vt:lpstr>
      <vt:lpstr>Condition factor</vt:lpstr>
      <vt:lpstr>Capacity based on the condition factor</vt:lpstr>
      <vt:lpstr>Assessment resistance considering scour effects on the Capacity</vt:lpstr>
      <vt:lpstr>Assessment resistance</vt:lpstr>
      <vt:lpstr>Comparisons of scour effects on Capacity</vt:lpstr>
      <vt:lpstr>15 June - Today’s Re-cap</vt:lpstr>
      <vt:lpstr>How to develop bridge classes?</vt:lpstr>
      <vt:lpstr>Next week actions</vt:lpstr>
      <vt:lpstr>Scour effects on DEMAND acting on the arch.</vt:lpstr>
      <vt:lpstr>Scour effects on DEMAND acting on the arch.</vt:lpstr>
      <vt:lpstr>Scour effects on CAPACITY of the pier’s base.</vt:lpstr>
      <vt:lpstr>Scour effects on DEMAND on the foundation.</vt:lpstr>
      <vt:lpstr>CAPACITY and DEMAND equations for the foundation</vt:lpstr>
      <vt:lpstr>Flow discharge estimation. NCHRP 15-61</vt:lpstr>
      <vt:lpstr>Flow discharge estimation. CD 356. Design of highway structures for hydraulic actions</vt:lpstr>
      <vt:lpstr>Relation between scour depth and flood depth.  BD 97/12. The Assessment of Scour and Other Hydraulic Actions at Highway Structures</vt:lpstr>
      <vt:lpstr>22 – 29 June 2022</vt:lpstr>
      <vt:lpstr>Scour depth estimation framework</vt:lpstr>
      <vt:lpstr>Discharge values</vt:lpstr>
      <vt:lpstr>30 June – 06 July 2022</vt:lpstr>
      <vt:lpstr>Piers Geometry</vt:lpstr>
      <vt:lpstr>Piers Unreinforced masonry walls subjected to lateral load</vt:lpstr>
      <vt:lpstr>Piers ULS compressive stress with no scour</vt:lpstr>
      <vt:lpstr>Piers ULS compressive stress with no scour</vt:lpstr>
      <vt:lpstr>Piers ULS compressive stress with scour</vt:lpstr>
      <vt:lpstr>Piers ULS compressive stress with scour</vt:lpstr>
      <vt:lpstr>Foundations Geometry</vt:lpstr>
      <vt:lpstr>Foundations Mechanical parameters</vt:lpstr>
      <vt:lpstr>Foundations ULS bearing resistance with no scour (bearing capacity failure in general shear)</vt:lpstr>
      <vt:lpstr>Bearing resistance Correction factors for shallow foundations</vt:lpstr>
      <vt:lpstr>Foundations ULS bearing resistance with no scour (bearing capacity failure in general shear)</vt:lpstr>
      <vt:lpstr>Foundations ULS bearing resistance with no scour (bearing capacity failure in general shear)</vt:lpstr>
      <vt:lpstr>Foundations ULS bearing resistance with no scour (bearing capacity failure in general shear)</vt:lpstr>
      <vt:lpstr>How are load transferred to the foundation?</vt:lpstr>
      <vt:lpstr>Foundations ULS bearing resistance with scour (bearing capacity failure in general shear)</vt:lpstr>
      <vt:lpstr>Foundations ULS bearing resistance with scour (bearing capacity failure in general shear)</vt:lpstr>
      <vt:lpstr>Foundations ULS bearing resistance with scour (bearing capacity failure in general shear)</vt:lpstr>
      <vt:lpstr>Arch ring ULS shear with no scour</vt:lpstr>
      <vt:lpstr>Arch ring ULS shear with scour</vt:lpstr>
      <vt:lpstr>Pier ULS shear with no scour</vt:lpstr>
      <vt:lpstr>Comparisons of no scour values with scour values</vt:lpstr>
      <vt:lpstr>Potential sampling variables</vt:lpstr>
      <vt:lpstr>PowerPoint Presentation</vt:lpstr>
      <vt:lpstr>PowerPoint Presentation</vt:lpstr>
      <vt:lpstr>PowerPoint Presentation</vt:lpstr>
      <vt:lpstr>Lower and upper bounds for bridge attributes for two-span masonry arch bridges</vt:lpstr>
      <vt:lpstr>Experiments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Elastic equilibrium analysis</dc:title>
  <dc:creator>Giuseppe Degan Di Dieco</dc:creator>
  <cp:lastModifiedBy>Giuseppe Degan Di Dieco</cp:lastModifiedBy>
  <cp:revision>2</cp:revision>
  <dcterms:created xsi:type="dcterms:W3CDTF">2022-06-04T17:51:08Z</dcterms:created>
  <dcterms:modified xsi:type="dcterms:W3CDTF">2022-07-11T13:20:46Z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0x010100F8F0E22EFECC8F40A276F7F1AD392E94</vt:lpwstr>
  </property>
  <property fmtid="{D5CDD505-2E9C-101B-9397-08002B2CF9AE}" pid="3" name="MediaServiceImageTags">
    <vt:lpwstr/>
  </property>
</Properties>
</file>